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2"/>
  </p:notesMasterIdLst>
  <p:sldIdLst>
    <p:sldId id="256" r:id="rId5"/>
    <p:sldId id="1991" r:id="rId6"/>
    <p:sldId id="263" r:id="rId7"/>
    <p:sldId id="2369" r:id="rId8"/>
    <p:sldId id="2370" r:id="rId9"/>
    <p:sldId id="2428" r:id="rId10"/>
    <p:sldId id="1080" r:id="rId11"/>
    <p:sldId id="2429" r:id="rId12"/>
    <p:sldId id="2371" r:id="rId13"/>
    <p:sldId id="2409" r:id="rId14"/>
    <p:sldId id="2410" r:id="rId15"/>
    <p:sldId id="269" r:id="rId16"/>
    <p:sldId id="271" r:id="rId17"/>
    <p:sldId id="1945" r:id="rId18"/>
    <p:sldId id="2425" r:id="rId19"/>
    <p:sldId id="2424" r:id="rId20"/>
    <p:sldId id="2422" r:id="rId21"/>
    <p:sldId id="2423" r:id="rId22"/>
    <p:sldId id="600" r:id="rId23"/>
    <p:sldId id="2427" r:id="rId24"/>
    <p:sldId id="2413" r:id="rId25"/>
    <p:sldId id="2415" r:id="rId26"/>
    <p:sldId id="2414" r:id="rId27"/>
    <p:sldId id="2417" r:id="rId28"/>
    <p:sldId id="2416" r:id="rId29"/>
    <p:sldId id="2418" r:id="rId30"/>
    <p:sldId id="2430" r:id="rId31"/>
    <p:sldId id="2420" r:id="rId32"/>
    <p:sldId id="2421" r:id="rId33"/>
    <p:sldId id="1977" r:id="rId34"/>
    <p:sldId id="1978" r:id="rId35"/>
    <p:sldId id="1951" r:id="rId36"/>
    <p:sldId id="1976" r:id="rId37"/>
    <p:sldId id="1979" r:id="rId38"/>
    <p:sldId id="2054" r:id="rId39"/>
    <p:sldId id="2426" r:id="rId40"/>
    <p:sldId id="261" r:id="rId41"/>
  </p:sldIdLst>
  <p:sldSz cx="12192000" cy="6858000"/>
  <p:notesSz cx="6797675" cy="9926638"/>
  <p:embeddedFontLst>
    <p:embeddedFont>
      <p:font typeface="Calibri" panose="020F0502020204030204" pitchFamily="34" charset="0"/>
      <p:regular r:id="rId43"/>
      <p:bold r:id="rId44"/>
      <p:italic r:id="rId45"/>
      <p:boldItalic r:id="rId46"/>
    </p:embeddedFont>
    <p:embeddedFont>
      <p:font typeface="Montserrat" panose="00000500000000000000" pitchFamily="2" charset="0"/>
      <p:regular r:id="rId47"/>
      <p:bold r:id="rId48"/>
      <p:italic r:id="rId49"/>
      <p:boldItalic r:id="rId50"/>
    </p:embeddedFont>
    <p:embeddedFont>
      <p:font typeface="Montserrat ExtraBold" panose="00000900000000000000" pitchFamily="2" charset="0"/>
      <p:bold r:id="rId51"/>
      <p:boldItalic r:id="rId52"/>
    </p:embeddedFont>
    <p:embeddedFont>
      <p:font typeface="Open Sans" panose="020B0606030504020204" pitchFamily="34" charset="0"/>
      <p:regular r:id="rId53"/>
      <p:bold r:id="rId54"/>
      <p:italic r:id="rId55"/>
      <p:boldItalic r:id="rId56"/>
    </p:embeddedFont>
    <p:embeddedFont>
      <p:font typeface="Tahoma" panose="020B0604030504040204" pitchFamily="34" charset="0"/>
      <p:regular r:id="rId57"/>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4D9A"/>
    <a:srgbClr val="0A4958"/>
    <a:srgbClr val="FF99FF"/>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DAF38F-010E-49DA-9933-38FDC96614C1}" v="5087" dt="2022-10-20T08:40:03.1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587" autoAdjust="0"/>
  </p:normalViewPr>
  <p:slideViewPr>
    <p:cSldViewPr snapToGrid="0">
      <p:cViewPr varScale="1">
        <p:scale>
          <a:sx n="44" d="100"/>
          <a:sy n="44" d="100"/>
        </p:scale>
        <p:origin x="15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Power" userId="S::helenpower@cles.org.uk::82dc82c5-4b09-4eb4-80e4-df1cc94f47a5" providerId="AD" clId="Web-{839813B2-B7CB-46C2-A709-7CF3E93175D2}"/>
    <pc:docChg chg="modSld">
      <pc:chgData name="Helen Power" userId="S::helenpower@cles.org.uk::82dc82c5-4b09-4eb4-80e4-df1cc94f47a5" providerId="AD" clId="Web-{839813B2-B7CB-46C2-A709-7CF3E93175D2}" dt="2022-09-06T08:18:53.536" v="15" actId="20577"/>
      <pc:docMkLst>
        <pc:docMk/>
      </pc:docMkLst>
      <pc:sldChg chg="modSp">
        <pc:chgData name="Helen Power" userId="S::helenpower@cles.org.uk::82dc82c5-4b09-4eb4-80e4-df1cc94f47a5" providerId="AD" clId="Web-{839813B2-B7CB-46C2-A709-7CF3E93175D2}" dt="2022-09-06T08:13:38.574" v="7" actId="20577"/>
        <pc:sldMkLst>
          <pc:docMk/>
          <pc:sldMk cId="1374735802" sldId="269"/>
        </pc:sldMkLst>
        <pc:spChg chg="mod">
          <ac:chgData name="Helen Power" userId="S::helenpower@cles.org.uk::82dc82c5-4b09-4eb4-80e4-df1cc94f47a5" providerId="AD" clId="Web-{839813B2-B7CB-46C2-A709-7CF3E93175D2}" dt="2022-09-06T08:13:38.574" v="7" actId="20577"/>
          <ac:spMkLst>
            <pc:docMk/>
            <pc:sldMk cId="1374735802" sldId="269"/>
            <ac:spMk id="7" creationId="{6DE0260A-D39C-452B-A3F3-BB08A7B94E61}"/>
          </ac:spMkLst>
        </pc:spChg>
      </pc:sldChg>
      <pc:sldChg chg="modSp">
        <pc:chgData name="Helen Power" userId="S::helenpower@cles.org.uk::82dc82c5-4b09-4eb4-80e4-df1cc94f47a5" providerId="AD" clId="Web-{839813B2-B7CB-46C2-A709-7CF3E93175D2}" dt="2022-09-06T08:14:46.435" v="10" actId="14100"/>
        <pc:sldMkLst>
          <pc:docMk/>
          <pc:sldMk cId="1982448812" sldId="600"/>
        </pc:sldMkLst>
        <pc:picChg chg="mod">
          <ac:chgData name="Helen Power" userId="S::helenpower@cles.org.uk::82dc82c5-4b09-4eb4-80e4-df1cc94f47a5" providerId="AD" clId="Web-{839813B2-B7CB-46C2-A709-7CF3E93175D2}" dt="2022-09-06T08:14:46.435" v="10" actId="14100"/>
          <ac:picMkLst>
            <pc:docMk/>
            <pc:sldMk cId="1982448812" sldId="600"/>
            <ac:picMk id="8" creationId="{45D2A5D4-C000-4F57-973B-6E9955A8AFCE}"/>
          </ac:picMkLst>
        </pc:picChg>
      </pc:sldChg>
      <pc:sldChg chg="modSp">
        <pc:chgData name="Helen Power" userId="S::helenpower@cles.org.uk::82dc82c5-4b09-4eb4-80e4-df1cc94f47a5" providerId="AD" clId="Web-{839813B2-B7CB-46C2-A709-7CF3E93175D2}" dt="2022-09-06T08:12:47.822" v="3" actId="20577"/>
        <pc:sldMkLst>
          <pc:docMk/>
          <pc:sldMk cId="2100798255" sldId="2371"/>
        </pc:sldMkLst>
        <pc:spChg chg="mod">
          <ac:chgData name="Helen Power" userId="S::helenpower@cles.org.uk::82dc82c5-4b09-4eb4-80e4-df1cc94f47a5" providerId="AD" clId="Web-{839813B2-B7CB-46C2-A709-7CF3E93175D2}" dt="2022-09-06T08:12:47.822" v="3" actId="20577"/>
          <ac:spMkLst>
            <pc:docMk/>
            <pc:sldMk cId="2100798255" sldId="2371"/>
            <ac:spMk id="9" creationId="{02DB3EE6-DB6F-63B1-9F94-A70333AFC5BF}"/>
          </ac:spMkLst>
        </pc:spChg>
      </pc:sldChg>
      <pc:sldChg chg="modSp">
        <pc:chgData name="Helen Power" userId="S::helenpower@cles.org.uk::82dc82c5-4b09-4eb4-80e4-df1cc94f47a5" providerId="AD" clId="Web-{839813B2-B7CB-46C2-A709-7CF3E93175D2}" dt="2022-09-06T08:18:53.536" v="15" actId="20577"/>
        <pc:sldMkLst>
          <pc:docMk/>
          <pc:sldMk cId="742656753" sldId="2417"/>
        </pc:sldMkLst>
        <pc:spChg chg="mod">
          <ac:chgData name="Helen Power" userId="S::helenpower@cles.org.uk::82dc82c5-4b09-4eb4-80e4-df1cc94f47a5" providerId="AD" clId="Web-{839813B2-B7CB-46C2-A709-7CF3E93175D2}" dt="2022-09-06T08:18:53.536" v="15" actId="20577"/>
          <ac:spMkLst>
            <pc:docMk/>
            <pc:sldMk cId="742656753" sldId="2417"/>
            <ac:spMk id="5" creationId="{C6ED028C-15D5-6EAE-CEA1-30683B587AF4}"/>
          </ac:spMkLst>
        </pc:spChg>
      </pc:sldChg>
    </pc:docChg>
  </pc:docChgLst>
  <pc:docChgLst>
    <pc:chgData name="Victoria Bettany" userId="27d3f5a0-dfaa-4902-939e-b6718ab15b28" providerId="ADAL" clId="{4B4A2438-D2F9-4574-B7E2-0DCDE8CD5208}"/>
    <pc:docChg chg="undo redo custSel addSld delSld modSld sldOrd">
      <pc:chgData name="Victoria Bettany" userId="27d3f5a0-dfaa-4902-939e-b6718ab15b28" providerId="ADAL" clId="{4B4A2438-D2F9-4574-B7E2-0DCDE8CD5208}" dt="2022-08-04T16:23:29.988" v="2654" actId="1035"/>
      <pc:docMkLst>
        <pc:docMk/>
      </pc:docMkLst>
      <pc:sldChg chg="addSp modSp mod">
        <pc:chgData name="Victoria Bettany" userId="27d3f5a0-dfaa-4902-939e-b6718ab15b28" providerId="ADAL" clId="{4B4A2438-D2F9-4574-B7E2-0DCDE8CD5208}" dt="2022-08-01T12:12:50.057" v="827" actId="20577"/>
        <pc:sldMkLst>
          <pc:docMk/>
          <pc:sldMk cId="2594664327" sldId="256"/>
        </pc:sldMkLst>
        <pc:spChg chg="mod">
          <ac:chgData name="Victoria Bettany" userId="27d3f5a0-dfaa-4902-939e-b6718ab15b28" providerId="ADAL" clId="{4B4A2438-D2F9-4574-B7E2-0DCDE8CD5208}" dt="2022-08-01T10:50:33.800" v="120" actId="1037"/>
          <ac:spMkLst>
            <pc:docMk/>
            <pc:sldMk cId="2594664327" sldId="256"/>
            <ac:spMk id="3" creationId="{6C81C6B4-6CF6-4D55-927F-0BF367F2047F}"/>
          </ac:spMkLst>
        </pc:spChg>
        <pc:spChg chg="add mod">
          <ac:chgData name="Victoria Bettany" userId="27d3f5a0-dfaa-4902-939e-b6718ab15b28" providerId="ADAL" clId="{4B4A2438-D2F9-4574-B7E2-0DCDE8CD5208}" dt="2022-08-01T12:12:50.057" v="827" actId="20577"/>
          <ac:spMkLst>
            <pc:docMk/>
            <pc:sldMk cId="2594664327" sldId="256"/>
            <ac:spMk id="7" creationId="{67FFE82C-08BA-C229-A89F-F0F09957A832}"/>
          </ac:spMkLst>
        </pc:spChg>
      </pc:sldChg>
      <pc:sldChg chg="addSp delSp modSp mod">
        <pc:chgData name="Victoria Bettany" userId="27d3f5a0-dfaa-4902-939e-b6718ab15b28" providerId="ADAL" clId="{4B4A2438-D2F9-4574-B7E2-0DCDE8CD5208}" dt="2022-08-01T11:24:38.998" v="475"/>
        <pc:sldMkLst>
          <pc:docMk/>
          <pc:sldMk cId="3618870078" sldId="263"/>
        </pc:sldMkLst>
        <pc:spChg chg="mod">
          <ac:chgData name="Victoria Bettany" userId="27d3f5a0-dfaa-4902-939e-b6718ab15b28" providerId="ADAL" clId="{4B4A2438-D2F9-4574-B7E2-0DCDE8CD5208}" dt="2022-08-01T10:57:13.687" v="176" actId="1076"/>
          <ac:spMkLst>
            <pc:docMk/>
            <pc:sldMk cId="3618870078" sldId="263"/>
            <ac:spMk id="3" creationId="{EA62B74E-7339-4DDF-A6F1-5D523FDB0923}"/>
          </ac:spMkLst>
        </pc:spChg>
        <pc:picChg chg="add del mod modCrop">
          <ac:chgData name="Victoria Bettany" userId="27d3f5a0-dfaa-4902-939e-b6718ab15b28" providerId="ADAL" clId="{4B4A2438-D2F9-4574-B7E2-0DCDE8CD5208}" dt="2022-08-01T11:24:38.129" v="474" actId="478"/>
          <ac:picMkLst>
            <pc:docMk/>
            <pc:sldMk cId="3618870078" sldId="263"/>
            <ac:picMk id="4" creationId="{3B8A2838-8E0F-606F-354C-EBD45C48CA37}"/>
          </ac:picMkLst>
        </pc:picChg>
        <pc:picChg chg="add mod">
          <ac:chgData name="Victoria Bettany" userId="27d3f5a0-dfaa-4902-939e-b6718ab15b28" providerId="ADAL" clId="{4B4A2438-D2F9-4574-B7E2-0DCDE8CD5208}" dt="2022-08-01T11:24:38.998" v="475"/>
          <ac:picMkLst>
            <pc:docMk/>
            <pc:sldMk cId="3618870078" sldId="263"/>
            <ac:picMk id="6" creationId="{11C65936-90AE-647D-3C46-B9DE690372CF}"/>
          </ac:picMkLst>
        </pc:picChg>
      </pc:sldChg>
      <pc:sldChg chg="modSp del mod modClrScheme chgLayout">
        <pc:chgData name="Victoria Bettany" userId="27d3f5a0-dfaa-4902-939e-b6718ab15b28" providerId="ADAL" clId="{4B4A2438-D2F9-4574-B7E2-0DCDE8CD5208}" dt="2022-08-01T11:25:30.892" v="477" actId="47"/>
        <pc:sldMkLst>
          <pc:docMk/>
          <pc:sldMk cId="3532208550" sldId="264"/>
        </pc:sldMkLst>
        <pc:spChg chg="mod ord">
          <ac:chgData name="Victoria Bettany" userId="27d3f5a0-dfaa-4902-939e-b6718ab15b28" providerId="ADAL" clId="{4B4A2438-D2F9-4574-B7E2-0DCDE8CD5208}" dt="2022-08-01T11:23:41.153" v="473" actId="14100"/>
          <ac:spMkLst>
            <pc:docMk/>
            <pc:sldMk cId="3532208550" sldId="264"/>
            <ac:spMk id="2" creationId="{C16F6DE0-A213-49B0-960F-F95E22F73DBE}"/>
          </ac:spMkLst>
        </pc:spChg>
      </pc:sldChg>
      <pc:sldChg chg="add">
        <pc:chgData name="Victoria Bettany" userId="27d3f5a0-dfaa-4902-939e-b6718ab15b28" providerId="ADAL" clId="{4B4A2438-D2F9-4574-B7E2-0DCDE8CD5208}" dt="2022-08-01T11:25:15.498" v="476"/>
        <pc:sldMkLst>
          <pc:docMk/>
          <pc:sldMk cId="3232735196" sldId="268"/>
        </pc:sldMkLst>
      </pc:sldChg>
      <pc:sldChg chg="modSp mod ord modNotesTx">
        <pc:chgData name="Victoria Bettany" userId="27d3f5a0-dfaa-4902-939e-b6718ab15b28" providerId="ADAL" clId="{4B4A2438-D2F9-4574-B7E2-0DCDE8CD5208}" dt="2022-08-01T12:22:42.609" v="843"/>
        <pc:sldMkLst>
          <pc:docMk/>
          <pc:sldMk cId="1374735802" sldId="269"/>
        </pc:sldMkLst>
        <pc:spChg chg="mod">
          <ac:chgData name="Victoria Bettany" userId="27d3f5a0-dfaa-4902-939e-b6718ab15b28" providerId="ADAL" clId="{4B4A2438-D2F9-4574-B7E2-0DCDE8CD5208}" dt="2022-08-01T11:30:37.847" v="532" actId="2711"/>
          <ac:spMkLst>
            <pc:docMk/>
            <pc:sldMk cId="1374735802" sldId="269"/>
            <ac:spMk id="2" creationId="{C16F6DE0-A213-49B0-960F-F95E22F73DBE}"/>
          </ac:spMkLst>
        </pc:spChg>
        <pc:spChg chg="mod">
          <ac:chgData name="Victoria Bettany" userId="27d3f5a0-dfaa-4902-939e-b6718ab15b28" providerId="ADAL" clId="{4B4A2438-D2F9-4574-B7E2-0DCDE8CD5208}" dt="2022-08-01T11:50:14.469" v="543" actId="20577"/>
          <ac:spMkLst>
            <pc:docMk/>
            <pc:sldMk cId="1374735802" sldId="269"/>
            <ac:spMk id="7" creationId="{6DE0260A-D39C-452B-A3F3-BB08A7B94E61}"/>
          </ac:spMkLst>
        </pc:spChg>
      </pc:sldChg>
      <pc:sldChg chg="del ord">
        <pc:chgData name="Victoria Bettany" userId="27d3f5a0-dfaa-4902-939e-b6718ab15b28" providerId="ADAL" clId="{4B4A2438-D2F9-4574-B7E2-0DCDE8CD5208}" dt="2022-08-01T12:22:46.895" v="844" actId="47"/>
        <pc:sldMkLst>
          <pc:docMk/>
          <pc:sldMk cId="235492774" sldId="270"/>
        </pc:sldMkLst>
      </pc:sldChg>
      <pc:sldChg chg="addSp modSp mod">
        <pc:chgData name="Victoria Bettany" userId="27d3f5a0-dfaa-4902-939e-b6718ab15b28" providerId="ADAL" clId="{4B4A2438-D2F9-4574-B7E2-0DCDE8CD5208}" dt="2022-08-01T11:56:21.267" v="699" actId="1076"/>
        <pc:sldMkLst>
          <pc:docMk/>
          <pc:sldMk cId="2312553896" sldId="271"/>
        </pc:sldMkLst>
        <pc:spChg chg="mod">
          <ac:chgData name="Victoria Bettany" userId="27d3f5a0-dfaa-4902-939e-b6718ab15b28" providerId="ADAL" clId="{4B4A2438-D2F9-4574-B7E2-0DCDE8CD5208}" dt="2022-08-01T11:56:15.109" v="698" actId="6549"/>
          <ac:spMkLst>
            <pc:docMk/>
            <pc:sldMk cId="2312553896" sldId="271"/>
            <ac:spMk id="2" creationId="{C16F6DE0-A213-49B0-960F-F95E22F73DBE}"/>
          </ac:spMkLst>
        </pc:spChg>
        <pc:picChg chg="add mod">
          <ac:chgData name="Victoria Bettany" userId="27d3f5a0-dfaa-4902-939e-b6718ab15b28" providerId="ADAL" clId="{4B4A2438-D2F9-4574-B7E2-0DCDE8CD5208}" dt="2022-08-01T11:56:03.109" v="695" actId="2085"/>
          <ac:picMkLst>
            <pc:docMk/>
            <pc:sldMk cId="2312553896" sldId="271"/>
            <ac:picMk id="4" creationId="{38557DA5-E637-ABD3-1797-60ED096A1E55}"/>
          </ac:picMkLst>
        </pc:picChg>
        <pc:picChg chg="mod modCrop">
          <ac:chgData name="Victoria Bettany" userId="27d3f5a0-dfaa-4902-939e-b6718ab15b28" providerId="ADAL" clId="{4B4A2438-D2F9-4574-B7E2-0DCDE8CD5208}" dt="2022-08-01T11:56:21.267" v="699" actId="1076"/>
          <ac:picMkLst>
            <pc:docMk/>
            <pc:sldMk cId="2312553896" sldId="271"/>
            <ac:picMk id="34" creationId="{B3D5CB43-77C9-4F72-863C-EEAA98DCAF00}"/>
          </ac:picMkLst>
        </pc:picChg>
      </pc:sldChg>
      <pc:sldChg chg="del">
        <pc:chgData name="Victoria Bettany" userId="27d3f5a0-dfaa-4902-939e-b6718ab15b28" providerId="ADAL" clId="{4B4A2438-D2F9-4574-B7E2-0DCDE8CD5208}" dt="2022-08-01T12:22:49.939" v="845" actId="47"/>
        <pc:sldMkLst>
          <pc:docMk/>
          <pc:sldMk cId="1803223635" sldId="274"/>
        </pc:sldMkLst>
      </pc:sldChg>
      <pc:sldChg chg="add">
        <pc:chgData name="Victoria Bettany" userId="27d3f5a0-dfaa-4902-939e-b6718ab15b28" providerId="ADAL" clId="{4B4A2438-D2F9-4574-B7E2-0DCDE8CD5208}" dt="2022-08-01T11:25:15.498" v="476"/>
        <pc:sldMkLst>
          <pc:docMk/>
          <pc:sldMk cId="266016552" sldId="1080"/>
        </pc:sldMkLst>
      </pc:sldChg>
      <pc:sldChg chg="add">
        <pc:chgData name="Victoria Bettany" userId="27d3f5a0-dfaa-4902-939e-b6718ab15b28" providerId="ADAL" clId="{4B4A2438-D2F9-4574-B7E2-0DCDE8CD5208}" dt="2022-08-01T11:25:15.498" v="476"/>
        <pc:sldMkLst>
          <pc:docMk/>
          <pc:sldMk cId="1018393283" sldId="1081"/>
        </pc:sldMkLst>
      </pc:sldChg>
      <pc:sldChg chg="addSp delSp modSp mod chgLayout">
        <pc:chgData name="Victoria Bettany" userId="27d3f5a0-dfaa-4902-939e-b6718ab15b28" providerId="ADAL" clId="{4B4A2438-D2F9-4574-B7E2-0DCDE8CD5208}" dt="2022-08-04T16:13:43.142" v="2304" actId="478"/>
        <pc:sldMkLst>
          <pc:docMk/>
          <pc:sldMk cId="68304872" sldId="1945"/>
        </pc:sldMkLst>
        <pc:spChg chg="add mod ord">
          <ac:chgData name="Victoria Bettany" userId="27d3f5a0-dfaa-4902-939e-b6718ab15b28" providerId="ADAL" clId="{4B4A2438-D2F9-4574-B7E2-0DCDE8CD5208}" dt="2022-08-01T14:26:59.617" v="2094" actId="1076"/>
          <ac:spMkLst>
            <pc:docMk/>
            <pc:sldMk cId="68304872" sldId="1945"/>
            <ac:spMk id="2" creationId="{E84E5F95-17AD-B278-F371-C0272F258704}"/>
          </ac:spMkLst>
        </pc:spChg>
        <pc:spChg chg="mod ord">
          <ac:chgData name="Victoria Bettany" userId="27d3f5a0-dfaa-4902-939e-b6718ab15b28" providerId="ADAL" clId="{4B4A2438-D2F9-4574-B7E2-0DCDE8CD5208}" dt="2022-08-01T14:18:37.656" v="1899" actId="700"/>
          <ac:spMkLst>
            <pc:docMk/>
            <pc:sldMk cId="68304872" sldId="1945"/>
            <ac:spMk id="4" creationId="{87A1BD77-D473-4676-A14C-A5FC84D95639}"/>
          </ac:spMkLst>
        </pc:spChg>
        <pc:spChg chg="del">
          <ac:chgData name="Victoria Bettany" userId="27d3f5a0-dfaa-4902-939e-b6718ab15b28" providerId="ADAL" clId="{4B4A2438-D2F9-4574-B7E2-0DCDE8CD5208}" dt="2022-08-01T14:19:08.370" v="1904" actId="478"/>
          <ac:spMkLst>
            <pc:docMk/>
            <pc:sldMk cId="68304872" sldId="1945"/>
            <ac:spMk id="5" creationId="{C08C050A-E5C5-4DB7-8147-2C6AAE96D709}"/>
          </ac:spMkLst>
        </pc:spChg>
        <pc:spChg chg="del mod">
          <ac:chgData name="Victoria Bettany" userId="27d3f5a0-dfaa-4902-939e-b6718ab15b28" providerId="ADAL" clId="{4B4A2438-D2F9-4574-B7E2-0DCDE8CD5208}" dt="2022-08-01T14:18:43.444" v="1901" actId="478"/>
          <ac:spMkLst>
            <pc:docMk/>
            <pc:sldMk cId="68304872" sldId="1945"/>
            <ac:spMk id="6" creationId="{82560A62-CF38-4ADE-8B3C-53E08A500C1C}"/>
          </ac:spMkLst>
        </pc:spChg>
        <pc:spChg chg="add mod">
          <ac:chgData name="Victoria Bettany" userId="27d3f5a0-dfaa-4902-939e-b6718ab15b28" providerId="ADAL" clId="{4B4A2438-D2F9-4574-B7E2-0DCDE8CD5208}" dt="2022-08-01T14:25:12.201" v="2071" actId="1037"/>
          <ac:spMkLst>
            <pc:docMk/>
            <pc:sldMk cId="68304872" sldId="1945"/>
            <ac:spMk id="12" creationId="{43BDD73B-5D45-95CE-D6CF-BA024CFA780B}"/>
          </ac:spMkLst>
        </pc:spChg>
        <pc:spChg chg="add del mod">
          <ac:chgData name="Victoria Bettany" userId="27d3f5a0-dfaa-4902-939e-b6718ab15b28" providerId="ADAL" clId="{4B4A2438-D2F9-4574-B7E2-0DCDE8CD5208}" dt="2022-08-01T14:21:41.146" v="1983" actId="478"/>
          <ac:spMkLst>
            <pc:docMk/>
            <pc:sldMk cId="68304872" sldId="1945"/>
            <ac:spMk id="13" creationId="{A87C9B97-485F-9487-141F-651258622911}"/>
          </ac:spMkLst>
        </pc:spChg>
        <pc:spChg chg="add del mod">
          <ac:chgData name="Victoria Bettany" userId="27d3f5a0-dfaa-4902-939e-b6718ab15b28" providerId="ADAL" clId="{4B4A2438-D2F9-4574-B7E2-0DCDE8CD5208}" dt="2022-08-01T14:22:50.611" v="2000" actId="478"/>
          <ac:spMkLst>
            <pc:docMk/>
            <pc:sldMk cId="68304872" sldId="1945"/>
            <ac:spMk id="14" creationId="{414334F6-D624-5637-8B9C-261AB2CAFA44}"/>
          </ac:spMkLst>
        </pc:spChg>
        <pc:spChg chg="add del mod">
          <ac:chgData name="Victoria Bettany" userId="27d3f5a0-dfaa-4902-939e-b6718ab15b28" providerId="ADAL" clId="{4B4A2438-D2F9-4574-B7E2-0DCDE8CD5208}" dt="2022-08-01T14:20:42.490" v="1914" actId="478"/>
          <ac:spMkLst>
            <pc:docMk/>
            <pc:sldMk cId="68304872" sldId="1945"/>
            <ac:spMk id="15" creationId="{5B2847CE-F5C0-7F3A-9AAA-495ED31DE8EA}"/>
          </ac:spMkLst>
        </pc:spChg>
        <pc:spChg chg="add del mod">
          <ac:chgData name="Victoria Bettany" userId="27d3f5a0-dfaa-4902-939e-b6718ab15b28" providerId="ADAL" clId="{4B4A2438-D2F9-4574-B7E2-0DCDE8CD5208}" dt="2022-08-01T14:22:00.770" v="1988" actId="478"/>
          <ac:spMkLst>
            <pc:docMk/>
            <pc:sldMk cId="68304872" sldId="1945"/>
            <ac:spMk id="16" creationId="{0CE30F1A-1C6D-2AF4-1FF3-B8F2678A0921}"/>
          </ac:spMkLst>
        </pc:spChg>
        <pc:spChg chg="add del mod">
          <ac:chgData name="Victoria Bettany" userId="27d3f5a0-dfaa-4902-939e-b6718ab15b28" providerId="ADAL" clId="{4B4A2438-D2F9-4574-B7E2-0DCDE8CD5208}" dt="2022-08-01T14:25:15.153" v="2072" actId="478"/>
          <ac:spMkLst>
            <pc:docMk/>
            <pc:sldMk cId="68304872" sldId="1945"/>
            <ac:spMk id="17" creationId="{0DFDA784-3B49-BBB2-A0AD-91573C8964C7}"/>
          </ac:spMkLst>
        </pc:spChg>
        <pc:spChg chg="add mod">
          <ac:chgData name="Victoria Bettany" userId="27d3f5a0-dfaa-4902-939e-b6718ab15b28" providerId="ADAL" clId="{4B4A2438-D2F9-4574-B7E2-0DCDE8CD5208}" dt="2022-08-01T14:26:45.001" v="2093" actId="1076"/>
          <ac:spMkLst>
            <pc:docMk/>
            <pc:sldMk cId="68304872" sldId="1945"/>
            <ac:spMk id="18" creationId="{D4465C1B-2372-21EC-9E5D-5DE0684561A9}"/>
          </ac:spMkLst>
        </pc:spChg>
        <pc:spChg chg="add mod">
          <ac:chgData name="Victoria Bettany" userId="27d3f5a0-dfaa-4902-939e-b6718ab15b28" providerId="ADAL" clId="{4B4A2438-D2F9-4574-B7E2-0DCDE8CD5208}" dt="2022-08-01T14:26:37.608" v="2092" actId="1076"/>
          <ac:spMkLst>
            <pc:docMk/>
            <pc:sldMk cId="68304872" sldId="1945"/>
            <ac:spMk id="20" creationId="{09EF56A4-AE48-7240-3B0A-C2D93F4664B1}"/>
          </ac:spMkLst>
        </pc:spChg>
        <pc:spChg chg="add mod">
          <ac:chgData name="Victoria Bettany" userId="27d3f5a0-dfaa-4902-939e-b6718ab15b28" providerId="ADAL" clId="{4B4A2438-D2F9-4574-B7E2-0DCDE8CD5208}" dt="2022-08-01T14:28:17.648" v="2095" actId="1076"/>
          <ac:spMkLst>
            <pc:docMk/>
            <pc:sldMk cId="68304872" sldId="1945"/>
            <ac:spMk id="22" creationId="{97E8A95B-991E-27E2-1194-BF53670F3F95}"/>
          </ac:spMkLst>
        </pc:spChg>
        <pc:spChg chg="add mod">
          <ac:chgData name="Victoria Bettany" userId="27d3f5a0-dfaa-4902-939e-b6718ab15b28" providerId="ADAL" clId="{4B4A2438-D2F9-4574-B7E2-0DCDE8CD5208}" dt="2022-08-01T14:28:21.856" v="2096" actId="1076"/>
          <ac:spMkLst>
            <pc:docMk/>
            <pc:sldMk cId="68304872" sldId="1945"/>
            <ac:spMk id="24" creationId="{59ABB148-E67A-A1F3-1A97-C1640C4D0230}"/>
          </ac:spMkLst>
        </pc:spChg>
        <pc:spChg chg="add del">
          <ac:chgData name="Victoria Bettany" userId="27d3f5a0-dfaa-4902-939e-b6718ab15b28" providerId="ADAL" clId="{4B4A2438-D2F9-4574-B7E2-0DCDE8CD5208}" dt="2022-08-01T14:25:27.215" v="2075" actId="22"/>
          <ac:spMkLst>
            <pc:docMk/>
            <pc:sldMk cId="68304872" sldId="1945"/>
            <ac:spMk id="26" creationId="{73F69270-739C-0CAD-B444-BB8AF5CC99F5}"/>
          </ac:spMkLst>
        </pc:spChg>
        <pc:spChg chg="add del mod">
          <ac:chgData name="Victoria Bettany" userId="27d3f5a0-dfaa-4902-939e-b6718ab15b28" providerId="ADAL" clId="{4B4A2438-D2F9-4574-B7E2-0DCDE8CD5208}" dt="2022-08-04T16:13:43.142" v="2304" actId="478"/>
          <ac:spMkLst>
            <pc:docMk/>
            <pc:sldMk cId="68304872" sldId="1945"/>
            <ac:spMk id="27" creationId="{5CED7D23-89B4-A2CC-9677-06F13C46AE82}"/>
          </ac:spMkLst>
        </pc:spChg>
        <pc:picChg chg="add mod">
          <ac:chgData name="Victoria Bettany" userId="27d3f5a0-dfaa-4902-939e-b6718ab15b28" providerId="ADAL" clId="{4B4A2438-D2F9-4574-B7E2-0DCDE8CD5208}" dt="2022-08-01T14:25:08.130" v="2058" actId="1076"/>
          <ac:picMkLst>
            <pc:docMk/>
            <pc:sldMk cId="68304872" sldId="1945"/>
            <ac:picMk id="7" creationId="{45CF13BA-F572-14CD-C50B-644B1C9D4A4B}"/>
          </ac:picMkLst>
        </pc:picChg>
        <pc:picChg chg="add mod">
          <ac:chgData name="Victoria Bettany" userId="27d3f5a0-dfaa-4902-939e-b6718ab15b28" providerId="ADAL" clId="{4B4A2438-D2F9-4574-B7E2-0DCDE8CD5208}" dt="2022-08-01T14:26:13.905" v="2090" actId="1076"/>
          <ac:picMkLst>
            <pc:docMk/>
            <pc:sldMk cId="68304872" sldId="1945"/>
            <ac:picMk id="8" creationId="{84539565-D36D-5FE1-40AD-0041701DE019}"/>
          </ac:picMkLst>
        </pc:picChg>
        <pc:picChg chg="add mod">
          <ac:chgData name="Victoria Bettany" userId="27d3f5a0-dfaa-4902-939e-b6718ab15b28" providerId="ADAL" clId="{4B4A2438-D2F9-4574-B7E2-0DCDE8CD5208}" dt="2022-08-01T14:26:09.240" v="2088" actId="1076"/>
          <ac:picMkLst>
            <pc:docMk/>
            <pc:sldMk cId="68304872" sldId="1945"/>
            <ac:picMk id="9" creationId="{4F7B0B51-6F3F-C761-2E44-B815F0D34BDF}"/>
          </ac:picMkLst>
        </pc:picChg>
        <pc:picChg chg="add mod">
          <ac:chgData name="Victoria Bettany" userId="27d3f5a0-dfaa-4902-939e-b6718ab15b28" providerId="ADAL" clId="{4B4A2438-D2F9-4574-B7E2-0DCDE8CD5208}" dt="2022-08-01T14:26:24.216" v="2091" actId="1076"/>
          <ac:picMkLst>
            <pc:docMk/>
            <pc:sldMk cId="68304872" sldId="1945"/>
            <ac:picMk id="10" creationId="{3863EF1A-1C58-CA31-7E08-B88317086C79}"/>
          </ac:picMkLst>
        </pc:picChg>
        <pc:picChg chg="add mod">
          <ac:chgData name="Victoria Bettany" userId="27d3f5a0-dfaa-4902-939e-b6718ab15b28" providerId="ADAL" clId="{4B4A2438-D2F9-4574-B7E2-0DCDE8CD5208}" dt="2022-08-01T14:26:11.528" v="2089" actId="1076"/>
          <ac:picMkLst>
            <pc:docMk/>
            <pc:sldMk cId="68304872" sldId="1945"/>
            <ac:picMk id="11" creationId="{37EB5E26-6778-1BEB-37B3-992A990297D8}"/>
          </ac:picMkLst>
        </pc:picChg>
      </pc:sldChg>
      <pc:sldChg chg="addSp delSp modSp mod chgLayout">
        <pc:chgData name="Victoria Bettany" userId="27d3f5a0-dfaa-4902-939e-b6718ab15b28" providerId="ADAL" clId="{4B4A2438-D2F9-4574-B7E2-0DCDE8CD5208}" dt="2022-08-01T10:52:17.056" v="161" actId="20577"/>
        <pc:sldMkLst>
          <pc:docMk/>
          <pc:sldMk cId="1286535068" sldId="1991"/>
        </pc:sldMkLst>
        <pc:spChg chg="mod ord">
          <ac:chgData name="Victoria Bettany" userId="27d3f5a0-dfaa-4902-939e-b6718ab15b28" providerId="ADAL" clId="{4B4A2438-D2F9-4574-B7E2-0DCDE8CD5208}" dt="2022-08-01T10:51:03.672" v="122" actId="700"/>
          <ac:spMkLst>
            <pc:docMk/>
            <pc:sldMk cId="1286535068" sldId="1991"/>
            <ac:spMk id="2" creationId="{41A5007B-E7C3-45F6-BA5E-F4D3861541A9}"/>
          </ac:spMkLst>
        </pc:spChg>
        <pc:spChg chg="add mod ord">
          <ac:chgData name="Victoria Bettany" userId="27d3f5a0-dfaa-4902-939e-b6718ab15b28" providerId="ADAL" clId="{4B4A2438-D2F9-4574-B7E2-0DCDE8CD5208}" dt="2022-08-01T10:52:17.056" v="161" actId="20577"/>
          <ac:spMkLst>
            <pc:docMk/>
            <pc:sldMk cId="1286535068" sldId="1991"/>
            <ac:spMk id="3" creationId="{3524A14E-1E77-4636-D312-4FD3D2325ADD}"/>
          </ac:spMkLst>
        </pc:spChg>
        <pc:spChg chg="add del mod">
          <ac:chgData name="Victoria Bettany" userId="27d3f5a0-dfaa-4902-939e-b6718ab15b28" providerId="ADAL" clId="{4B4A2438-D2F9-4574-B7E2-0DCDE8CD5208}" dt="2022-08-01T10:52:01.644" v="147" actId="478"/>
          <ac:spMkLst>
            <pc:docMk/>
            <pc:sldMk cId="1286535068" sldId="1991"/>
            <ac:spMk id="5" creationId="{C7E672A3-657C-46D1-BEC5-4FF06C2EA184}"/>
          </ac:spMkLst>
        </pc:spChg>
      </pc:sldChg>
      <pc:sldChg chg="del">
        <pc:chgData name="Victoria Bettany" userId="27d3f5a0-dfaa-4902-939e-b6718ab15b28" providerId="ADAL" clId="{4B4A2438-D2F9-4574-B7E2-0DCDE8CD5208}" dt="2022-08-01T11:25:38.213" v="478" actId="47"/>
        <pc:sldMkLst>
          <pc:docMk/>
          <pc:sldMk cId="1368256771" sldId="2044"/>
        </pc:sldMkLst>
      </pc:sldChg>
      <pc:sldChg chg="del">
        <pc:chgData name="Victoria Bettany" userId="27d3f5a0-dfaa-4902-939e-b6718ab15b28" providerId="ADAL" clId="{4B4A2438-D2F9-4574-B7E2-0DCDE8CD5208}" dt="2022-08-01T11:52:54.323" v="654" actId="47"/>
        <pc:sldMkLst>
          <pc:docMk/>
          <pc:sldMk cId="182179614" sldId="2048"/>
        </pc:sldMkLst>
      </pc:sldChg>
      <pc:sldChg chg="del">
        <pc:chgData name="Victoria Bettany" userId="27d3f5a0-dfaa-4902-939e-b6718ab15b28" providerId="ADAL" clId="{4B4A2438-D2F9-4574-B7E2-0DCDE8CD5208}" dt="2022-08-01T11:20:56.115" v="385" actId="47"/>
        <pc:sldMkLst>
          <pc:docMk/>
          <pc:sldMk cId="2609596992" sldId="2052"/>
        </pc:sldMkLst>
      </pc:sldChg>
      <pc:sldChg chg="del">
        <pc:chgData name="Victoria Bettany" userId="27d3f5a0-dfaa-4902-939e-b6718ab15b28" providerId="ADAL" clId="{4B4A2438-D2F9-4574-B7E2-0DCDE8CD5208}" dt="2022-08-01T11:23:24.082" v="470" actId="47"/>
        <pc:sldMkLst>
          <pc:docMk/>
          <pc:sldMk cId="2678144517" sldId="2053"/>
        </pc:sldMkLst>
      </pc:sldChg>
      <pc:sldChg chg="addSp delSp modSp add mod">
        <pc:chgData name="Victoria Bettany" userId="27d3f5a0-dfaa-4902-939e-b6718ab15b28" providerId="ADAL" clId="{4B4A2438-D2F9-4574-B7E2-0DCDE8CD5208}" dt="2022-08-01T11:20:39.977" v="384" actId="20577"/>
        <pc:sldMkLst>
          <pc:docMk/>
          <pc:sldMk cId="3105696481" sldId="2369"/>
        </pc:sldMkLst>
        <pc:spChg chg="mod">
          <ac:chgData name="Victoria Bettany" userId="27d3f5a0-dfaa-4902-939e-b6718ab15b28" providerId="ADAL" clId="{4B4A2438-D2F9-4574-B7E2-0DCDE8CD5208}" dt="2022-08-01T10:58:04.902" v="193" actId="20577"/>
          <ac:spMkLst>
            <pc:docMk/>
            <pc:sldMk cId="3105696481" sldId="2369"/>
            <ac:spMk id="2" creationId="{905C4F70-1114-44E2-94BB-8294BEC21050}"/>
          </ac:spMkLst>
        </pc:spChg>
        <pc:spChg chg="mod">
          <ac:chgData name="Victoria Bettany" userId="27d3f5a0-dfaa-4902-939e-b6718ab15b28" providerId="ADAL" clId="{4B4A2438-D2F9-4574-B7E2-0DCDE8CD5208}" dt="2022-08-01T11:20:39.977" v="384" actId="20577"/>
          <ac:spMkLst>
            <pc:docMk/>
            <pc:sldMk cId="3105696481" sldId="2369"/>
            <ac:spMk id="3" creationId="{BAE27DBD-EA04-497E-B2D9-1C1077F51D0B}"/>
          </ac:spMkLst>
        </pc:spChg>
        <pc:spChg chg="mod">
          <ac:chgData name="Victoria Bettany" userId="27d3f5a0-dfaa-4902-939e-b6718ab15b28" providerId="ADAL" clId="{4B4A2438-D2F9-4574-B7E2-0DCDE8CD5208}" dt="2022-08-01T11:19:45.066" v="330" actId="1037"/>
          <ac:spMkLst>
            <pc:docMk/>
            <pc:sldMk cId="3105696481" sldId="2369"/>
            <ac:spMk id="4" creationId="{97833A88-939E-4B0E-984A-32D1CE3A177A}"/>
          </ac:spMkLst>
        </pc:spChg>
        <pc:spChg chg="add mod">
          <ac:chgData name="Victoria Bettany" userId="27d3f5a0-dfaa-4902-939e-b6718ab15b28" providerId="ADAL" clId="{4B4A2438-D2F9-4574-B7E2-0DCDE8CD5208}" dt="2022-08-01T11:18:37.107" v="327" actId="1038"/>
          <ac:spMkLst>
            <pc:docMk/>
            <pc:sldMk cId="3105696481" sldId="2369"/>
            <ac:spMk id="10" creationId="{1D9971DB-7854-430C-8CE3-9343390B33AC}"/>
          </ac:spMkLst>
        </pc:spChg>
        <pc:spChg chg="add mod">
          <ac:chgData name="Victoria Bettany" userId="27d3f5a0-dfaa-4902-939e-b6718ab15b28" providerId="ADAL" clId="{4B4A2438-D2F9-4574-B7E2-0DCDE8CD5208}" dt="2022-08-01T11:18:37.107" v="327" actId="1038"/>
          <ac:spMkLst>
            <pc:docMk/>
            <pc:sldMk cId="3105696481" sldId="2369"/>
            <ac:spMk id="11" creationId="{EC75DC2A-C789-1477-C345-1558B2CD444D}"/>
          </ac:spMkLst>
        </pc:spChg>
        <pc:cxnChg chg="add del mod">
          <ac:chgData name="Victoria Bettany" userId="27d3f5a0-dfaa-4902-939e-b6718ab15b28" providerId="ADAL" clId="{4B4A2438-D2F9-4574-B7E2-0DCDE8CD5208}" dt="2022-08-01T11:01:54.485" v="281" actId="478"/>
          <ac:cxnSpMkLst>
            <pc:docMk/>
            <pc:sldMk cId="3105696481" sldId="2369"/>
            <ac:cxnSpMk id="6" creationId="{83950B8D-424D-90D8-6D62-2EF86A11BE0E}"/>
          </ac:cxnSpMkLst>
        </pc:cxnChg>
      </pc:sldChg>
      <pc:sldChg chg="delSp modSp add mod">
        <pc:chgData name="Victoria Bettany" userId="27d3f5a0-dfaa-4902-939e-b6718ab15b28" providerId="ADAL" clId="{4B4A2438-D2F9-4574-B7E2-0DCDE8CD5208}" dt="2022-08-01T11:22:54.578" v="469" actId="20577"/>
        <pc:sldMkLst>
          <pc:docMk/>
          <pc:sldMk cId="3481450435" sldId="2370"/>
        </pc:sldMkLst>
        <pc:spChg chg="mod">
          <ac:chgData name="Victoria Bettany" userId="27d3f5a0-dfaa-4902-939e-b6718ab15b28" providerId="ADAL" clId="{4B4A2438-D2F9-4574-B7E2-0DCDE8CD5208}" dt="2022-08-01T11:22:11.418" v="433" actId="20577"/>
          <ac:spMkLst>
            <pc:docMk/>
            <pc:sldMk cId="3481450435" sldId="2370"/>
            <ac:spMk id="2" creationId="{905C4F70-1114-44E2-94BB-8294BEC21050}"/>
          </ac:spMkLst>
        </pc:spChg>
        <pc:spChg chg="mod">
          <ac:chgData name="Victoria Bettany" userId="27d3f5a0-dfaa-4902-939e-b6718ab15b28" providerId="ADAL" clId="{4B4A2438-D2F9-4574-B7E2-0DCDE8CD5208}" dt="2022-08-01T11:22:54.578" v="469" actId="20577"/>
          <ac:spMkLst>
            <pc:docMk/>
            <pc:sldMk cId="3481450435" sldId="2370"/>
            <ac:spMk id="3" creationId="{BAE27DBD-EA04-497E-B2D9-1C1077F51D0B}"/>
          </ac:spMkLst>
        </pc:spChg>
        <pc:spChg chg="del">
          <ac:chgData name="Victoria Bettany" userId="27d3f5a0-dfaa-4902-939e-b6718ab15b28" providerId="ADAL" clId="{4B4A2438-D2F9-4574-B7E2-0DCDE8CD5208}" dt="2022-08-01T11:21:53.540" v="387" actId="478"/>
          <ac:spMkLst>
            <pc:docMk/>
            <pc:sldMk cId="3481450435" sldId="2370"/>
            <ac:spMk id="10" creationId="{1D9971DB-7854-430C-8CE3-9343390B33AC}"/>
          </ac:spMkLst>
        </pc:spChg>
        <pc:spChg chg="del">
          <ac:chgData name="Victoria Bettany" userId="27d3f5a0-dfaa-4902-939e-b6718ab15b28" providerId="ADAL" clId="{4B4A2438-D2F9-4574-B7E2-0DCDE8CD5208}" dt="2022-08-01T11:21:54.842" v="388" actId="478"/>
          <ac:spMkLst>
            <pc:docMk/>
            <pc:sldMk cId="3481450435" sldId="2370"/>
            <ac:spMk id="11" creationId="{EC75DC2A-C789-1477-C345-1558B2CD444D}"/>
          </ac:spMkLst>
        </pc:spChg>
      </pc:sldChg>
      <pc:sldChg chg="modSp add mod">
        <pc:chgData name="Victoria Bettany" userId="27d3f5a0-dfaa-4902-939e-b6718ab15b28" providerId="ADAL" clId="{4B4A2438-D2F9-4574-B7E2-0DCDE8CD5208}" dt="2022-08-01T12:21:09.864" v="841" actId="1036"/>
        <pc:sldMkLst>
          <pc:docMk/>
          <pc:sldMk cId="2100798255" sldId="2371"/>
        </pc:sldMkLst>
        <pc:spChg chg="mod">
          <ac:chgData name="Victoria Bettany" userId="27d3f5a0-dfaa-4902-939e-b6718ab15b28" providerId="ADAL" clId="{4B4A2438-D2F9-4574-B7E2-0DCDE8CD5208}" dt="2022-08-01T12:21:09.864" v="841" actId="1036"/>
          <ac:spMkLst>
            <pc:docMk/>
            <pc:sldMk cId="2100798255" sldId="2371"/>
            <ac:spMk id="9" creationId="{02DB3EE6-DB6F-63B1-9F94-A70333AFC5BF}"/>
          </ac:spMkLst>
        </pc:spChg>
      </pc:sldChg>
      <pc:sldChg chg="addSp delSp modSp add mod ord chgLayout">
        <pc:chgData name="Victoria Bettany" userId="27d3f5a0-dfaa-4902-939e-b6718ab15b28" providerId="ADAL" clId="{4B4A2438-D2F9-4574-B7E2-0DCDE8CD5208}" dt="2022-08-01T11:30:26.179" v="531" actId="114"/>
        <pc:sldMkLst>
          <pc:docMk/>
          <pc:sldMk cId="3951187589" sldId="2409"/>
        </pc:sldMkLst>
        <pc:spChg chg="mod ord">
          <ac:chgData name="Victoria Bettany" userId="27d3f5a0-dfaa-4902-939e-b6718ab15b28" providerId="ADAL" clId="{4B4A2438-D2F9-4574-B7E2-0DCDE8CD5208}" dt="2022-08-01T11:28:37.055" v="503" actId="700"/>
          <ac:spMkLst>
            <pc:docMk/>
            <pc:sldMk cId="3951187589" sldId="2409"/>
            <ac:spMk id="2" creationId="{DEAEE0BB-F4B3-74AC-50C9-A4DC6A6C1355}"/>
          </ac:spMkLst>
        </pc:spChg>
        <pc:spChg chg="del mod">
          <ac:chgData name="Victoria Bettany" userId="27d3f5a0-dfaa-4902-939e-b6718ab15b28" providerId="ADAL" clId="{4B4A2438-D2F9-4574-B7E2-0DCDE8CD5208}" dt="2022-08-01T11:29:13.255" v="514"/>
          <ac:spMkLst>
            <pc:docMk/>
            <pc:sldMk cId="3951187589" sldId="2409"/>
            <ac:spMk id="5" creationId="{9A3F1FAD-7616-9C28-0579-FD16295CD95F}"/>
          </ac:spMkLst>
        </pc:spChg>
        <pc:spChg chg="add mod">
          <ac:chgData name="Victoria Bettany" userId="27d3f5a0-dfaa-4902-939e-b6718ab15b28" providerId="ADAL" clId="{4B4A2438-D2F9-4574-B7E2-0DCDE8CD5208}" dt="2022-08-01T11:30:26.179" v="531" actId="114"/>
          <ac:spMkLst>
            <pc:docMk/>
            <pc:sldMk cId="3951187589" sldId="2409"/>
            <ac:spMk id="6" creationId="{BE8437A3-F3AD-8314-432F-70CFFCC436E6}"/>
          </ac:spMkLst>
        </pc:spChg>
        <pc:spChg chg="add mod ord">
          <ac:chgData name="Victoria Bettany" userId="27d3f5a0-dfaa-4902-939e-b6718ab15b28" providerId="ADAL" clId="{4B4A2438-D2F9-4574-B7E2-0DCDE8CD5208}" dt="2022-08-01T11:29:43.819" v="528" actId="113"/>
          <ac:spMkLst>
            <pc:docMk/>
            <pc:sldMk cId="3951187589" sldId="2409"/>
            <ac:spMk id="7" creationId="{375E3368-CEFE-2FED-1942-FA0F27AC36AE}"/>
          </ac:spMkLst>
        </pc:spChg>
      </pc:sldChg>
      <pc:sldChg chg="modSp new mod">
        <pc:chgData name="Victoria Bettany" userId="27d3f5a0-dfaa-4902-939e-b6718ab15b28" providerId="ADAL" clId="{4B4A2438-D2F9-4574-B7E2-0DCDE8CD5208}" dt="2022-08-01T12:01:31.220" v="826" actId="14100"/>
        <pc:sldMkLst>
          <pc:docMk/>
          <pc:sldMk cId="2960706469" sldId="2410"/>
        </pc:sldMkLst>
        <pc:spChg chg="mod">
          <ac:chgData name="Victoria Bettany" userId="27d3f5a0-dfaa-4902-939e-b6718ab15b28" providerId="ADAL" clId="{4B4A2438-D2F9-4574-B7E2-0DCDE8CD5208}" dt="2022-08-01T12:00:26.059" v="808" actId="20577"/>
          <ac:spMkLst>
            <pc:docMk/>
            <pc:sldMk cId="2960706469" sldId="2410"/>
            <ac:spMk id="2" creationId="{3AF56BB2-FCB9-B14F-3138-1836728D5056}"/>
          </ac:spMkLst>
        </pc:spChg>
        <pc:spChg chg="mod">
          <ac:chgData name="Victoria Bettany" userId="27d3f5a0-dfaa-4902-939e-b6718ab15b28" providerId="ADAL" clId="{4B4A2438-D2F9-4574-B7E2-0DCDE8CD5208}" dt="2022-08-01T12:01:31.220" v="826" actId="14100"/>
          <ac:spMkLst>
            <pc:docMk/>
            <pc:sldMk cId="2960706469" sldId="2410"/>
            <ac:spMk id="3" creationId="{457CAA1F-010A-BDA4-7472-4DD4C1E14755}"/>
          </ac:spMkLst>
        </pc:spChg>
      </pc:sldChg>
      <pc:sldChg chg="modSp new mod">
        <pc:chgData name="Victoria Bettany" userId="27d3f5a0-dfaa-4902-939e-b6718ab15b28" providerId="ADAL" clId="{4B4A2438-D2F9-4574-B7E2-0DCDE8CD5208}" dt="2022-08-01T12:27:53.423" v="1012" actId="20577"/>
        <pc:sldMkLst>
          <pc:docMk/>
          <pc:sldMk cId="564174962" sldId="2411"/>
        </pc:sldMkLst>
        <pc:spChg chg="mod">
          <ac:chgData name="Victoria Bettany" userId="27d3f5a0-dfaa-4902-939e-b6718ab15b28" providerId="ADAL" clId="{4B4A2438-D2F9-4574-B7E2-0DCDE8CD5208}" dt="2022-08-01T12:24:06.092" v="861" actId="20577"/>
          <ac:spMkLst>
            <pc:docMk/>
            <pc:sldMk cId="564174962" sldId="2411"/>
            <ac:spMk id="2" creationId="{7305BF44-E339-FDC1-7FB8-53C92F328E51}"/>
          </ac:spMkLst>
        </pc:spChg>
        <pc:spChg chg="mod">
          <ac:chgData name="Victoria Bettany" userId="27d3f5a0-dfaa-4902-939e-b6718ab15b28" providerId="ADAL" clId="{4B4A2438-D2F9-4574-B7E2-0DCDE8CD5208}" dt="2022-08-01T12:27:53.423" v="1012" actId="20577"/>
          <ac:spMkLst>
            <pc:docMk/>
            <pc:sldMk cId="564174962" sldId="2411"/>
            <ac:spMk id="3" creationId="{1DBD8C63-9CAB-4F2A-B6BF-E6A5F63A71E8}"/>
          </ac:spMkLst>
        </pc:spChg>
      </pc:sldChg>
      <pc:sldChg chg="addSp modSp new mod modClrScheme chgLayout">
        <pc:chgData name="Victoria Bettany" userId="27d3f5a0-dfaa-4902-939e-b6718ab15b28" providerId="ADAL" clId="{4B4A2438-D2F9-4574-B7E2-0DCDE8CD5208}" dt="2022-08-01T14:52:16.572" v="2303" actId="20577"/>
        <pc:sldMkLst>
          <pc:docMk/>
          <pc:sldMk cId="217762022" sldId="2412"/>
        </pc:sldMkLst>
        <pc:spChg chg="add mod">
          <ac:chgData name="Victoria Bettany" userId="27d3f5a0-dfaa-4902-939e-b6718ab15b28" providerId="ADAL" clId="{4B4A2438-D2F9-4574-B7E2-0DCDE8CD5208}" dt="2022-08-01T12:30:11.590" v="1062" actId="20577"/>
          <ac:spMkLst>
            <pc:docMk/>
            <pc:sldMk cId="217762022" sldId="2412"/>
            <ac:spMk id="2" creationId="{B570D76F-02D8-E42A-5517-76D4F686E0F6}"/>
          </ac:spMkLst>
        </pc:spChg>
        <pc:spChg chg="add mod">
          <ac:chgData name="Victoria Bettany" userId="27d3f5a0-dfaa-4902-939e-b6718ab15b28" providerId="ADAL" clId="{4B4A2438-D2F9-4574-B7E2-0DCDE8CD5208}" dt="2022-08-01T14:52:16.572" v="2303" actId="20577"/>
          <ac:spMkLst>
            <pc:docMk/>
            <pc:sldMk cId="217762022" sldId="2412"/>
            <ac:spMk id="3" creationId="{94CBD854-75A9-1B96-B804-40A6120D1E21}"/>
          </ac:spMkLst>
        </pc:spChg>
      </pc:sldChg>
      <pc:sldChg chg="addSp modSp new mod">
        <pc:chgData name="Victoria Bettany" userId="27d3f5a0-dfaa-4902-939e-b6718ab15b28" providerId="ADAL" clId="{4B4A2438-D2F9-4574-B7E2-0DCDE8CD5208}" dt="2022-08-04T16:23:29.988" v="2654" actId="1035"/>
        <pc:sldMkLst>
          <pc:docMk/>
          <pc:sldMk cId="2908473415" sldId="2413"/>
        </pc:sldMkLst>
        <pc:spChg chg="mod">
          <ac:chgData name="Victoria Bettany" userId="27d3f5a0-dfaa-4902-939e-b6718ab15b28" providerId="ADAL" clId="{4B4A2438-D2F9-4574-B7E2-0DCDE8CD5208}" dt="2022-08-04T16:14:30.529" v="2343" actId="14100"/>
          <ac:spMkLst>
            <pc:docMk/>
            <pc:sldMk cId="2908473415" sldId="2413"/>
            <ac:spMk id="2" creationId="{C8E05FD8-9F6B-44D7-859A-88DCE91ACE79}"/>
          </ac:spMkLst>
        </pc:spChg>
        <pc:spChg chg="mod">
          <ac:chgData name="Victoria Bettany" userId="27d3f5a0-dfaa-4902-939e-b6718ab15b28" providerId="ADAL" clId="{4B4A2438-D2F9-4574-B7E2-0DCDE8CD5208}" dt="2022-08-04T16:20:46.340" v="2622" actId="14100"/>
          <ac:spMkLst>
            <pc:docMk/>
            <pc:sldMk cId="2908473415" sldId="2413"/>
            <ac:spMk id="3" creationId="{9794A31D-4980-968C-ED8E-6BE6F5E47D48}"/>
          </ac:spMkLst>
        </pc:spChg>
        <pc:spChg chg="add mod">
          <ac:chgData name="Victoria Bettany" userId="27d3f5a0-dfaa-4902-939e-b6718ab15b28" providerId="ADAL" clId="{4B4A2438-D2F9-4574-B7E2-0DCDE8CD5208}" dt="2022-08-04T16:20:55.444" v="2623" actId="14100"/>
          <ac:spMkLst>
            <pc:docMk/>
            <pc:sldMk cId="2908473415" sldId="2413"/>
            <ac:spMk id="4" creationId="{A86C40CE-750C-6477-FD48-83F6072CC866}"/>
          </ac:spMkLst>
        </pc:spChg>
        <pc:spChg chg="add mod">
          <ac:chgData name="Victoria Bettany" userId="27d3f5a0-dfaa-4902-939e-b6718ab15b28" providerId="ADAL" clId="{4B4A2438-D2F9-4574-B7E2-0DCDE8CD5208}" dt="2022-08-04T16:20:33.616" v="2621" actId="1076"/>
          <ac:spMkLst>
            <pc:docMk/>
            <pc:sldMk cId="2908473415" sldId="2413"/>
            <ac:spMk id="5" creationId="{C6ED028C-15D5-6EAE-CEA1-30683B587AF4}"/>
          </ac:spMkLst>
        </pc:spChg>
        <pc:spChg chg="add mod">
          <ac:chgData name="Victoria Bettany" userId="27d3f5a0-dfaa-4902-939e-b6718ab15b28" providerId="ADAL" clId="{4B4A2438-D2F9-4574-B7E2-0DCDE8CD5208}" dt="2022-08-04T16:20:33.616" v="2621" actId="1076"/>
          <ac:spMkLst>
            <pc:docMk/>
            <pc:sldMk cId="2908473415" sldId="2413"/>
            <ac:spMk id="6" creationId="{EA1C2825-38D1-1123-1AE8-FBF85139054B}"/>
          </ac:spMkLst>
        </pc:spChg>
        <pc:spChg chg="add mod">
          <ac:chgData name="Victoria Bettany" userId="27d3f5a0-dfaa-4902-939e-b6718ab15b28" providerId="ADAL" clId="{4B4A2438-D2F9-4574-B7E2-0DCDE8CD5208}" dt="2022-08-04T16:23:29.988" v="2654" actId="1035"/>
          <ac:spMkLst>
            <pc:docMk/>
            <pc:sldMk cId="2908473415" sldId="2413"/>
            <ac:spMk id="8" creationId="{1934D585-0154-3F65-B49D-FF425EE0B9CD}"/>
          </ac:spMkLst>
        </pc:spChg>
        <pc:spChg chg="add mod">
          <ac:chgData name="Victoria Bettany" userId="27d3f5a0-dfaa-4902-939e-b6718ab15b28" providerId="ADAL" clId="{4B4A2438-D2F9-4574-B7E2-0DCDE8CD5208}" dt="2022-08-04T16:23:22.244" v="2648" actId="1038"/>
          <ac:spMkLst>
            <pc:docMk/>
            <pc:sldMk cId="2908473415" sldId="2413"/>
            <ac:spMk id="10" creationId="{6B6B03E6-74CE-61B8-0B87-2CF0273E68B1}"/>
          </ac:spMkLst>
        </pc:spChg>
        <pc:picChg chg="add mod">
          <ac:chgData name="Victoria Bettany" userId="27d3f5a0-dfaa-4902-939e-b6718ab15b28" providerId="ADAL" clId="{4B4A2438-D2F9-4574-B7E2-0DCDE8CD5208}" dt="2022-08-04T16:23:29.988" v="2654" actId="1035"/>
          <ac:picMkLst>
            <pc:docMk/>
            <pc:sldMk cId="2908473415" sldId="2413"/>
            <ac:picMk id="7" creationId="{17F91C16-3AC2-E547-5DDF-7ADDD50746F0}"/>
          </ac:picMkLst>
        </pc:picChg>
        <pc:picChg chg="add mod">
          <ac:chgData name="Victoria Bettany" userId="27d3f5a0-dfaa-4902-939e-b6718ab15b28" providerId="ADAL" clId="{4B4A2438-D2F9-4574-B7E2-0DCDE8CD5208}" dt="2022-08-04T16:23:22.244" v="2648" actId="1038"/>
          <ac:picMkLst>
            <pc:docMk/>
            <pc:sldMk cId="2908473415" sldId="2413"/>
            <ac:picMk id="9" creationId="{C26A6ECE-9497-6051-367C-F74931F7F260}"/>
          </ac:picMkLst>
        </pc:picChg>
      </pc:sldChg>
    </pc:docChg>
  </pc:docChgLst>
  <pc:docChgLst>
    <pc:chgData name="John Heneghan" userId="51c11a3d-48d2-48b0-9ec4-f8065f000b43" providerId="ADAL" clId="{5F0EA0E8-112D-487C-811D-D9D3AF654891}"/>
    <pc:docChg chg="custSel modSld sldOrd">
      <pc:chgData name="John Heneghan" userId="51c11a3d-48d2-48b0-9ec4-f8065f000b43" providerId="ADAL" clId="{5F0EA0E8-112D-487C-811D-D9D3AF654891}" dt="2022-10-03T11:23:46.018" v="2165" actId="27636"/>
      <pc:docMkLst>
        <pc:docMk/>
      </pc:docMkLst>
      <pc:sldChg chg="ord">
        <pc:chgData name="John Heneghan" userId="51c11a3d-48d2-48b0-9ec4-f8065f000b43" providerId="ADAL" clId="{5F0EA0E8-112D-487C-811D-D9D3AF654891}" dt="2022-09-23T09:37:58.876" v="0" actId="20578"/>
        <pc:sldMkLst>
          <pc:docMk/>
          <pc:sldMk cId="3481450435" sldId="2370"/>
        </pc:sldMkLst>
      </pc:sldChg>
      <pc:sldChg chg="modSp mod">
        <pc:chgData name="John Heneghan" userId="51c11a3d-48d2-48b0-9ec4-f8065f000b43" providerId="ADAL" clId="{5F0EA0E8-112D-487C-811D-D9D3AF654891}" dt="2022-10-03T11:23:46.018" v="2165" actId="27636"/>
        <pc:sldMkLst>
          <pc:docMk/>
          <pc:sldMk cId="429530156" sldId="2414"/>
        </pc:sldMkLst>
        <pc:spChg chg="mod">
          <ac:chgData name="John Heneghan" userId="51c11a3d-48d2-48b0-9ec4-f8065f000b43" providerId="ADAL" clId="{5F0EA0E8-112D-487C-811D-D9D3AF654891}" dt="2022-10-03T11:23:46.018" v="2165" actId="27636"/>
          <ac:spMkLst>
            <pc:docMk/>
            <pc:sldMk cId="429530156" sldId="2414"/>
            <ac:spMk id="5" creationId="{C6ED028C-15D5-6EAE-CEA1-30683B587AF4}"/>
          </ac:spMkLst>
        </pc:spChg>
      </pc:sldChg>
    </pc:docChg>
  </pc:docChgLst>
  <pc:docChgLst>
    <pc:chgData name="Victoria Bettany" userId="27d3f5a0-dfaa-4902-939e-b6718ab15b28" providerId="ADAL" clId="{9C83E4B1-BBD1-4DA4-8494-B5B833B8FF48}"/>
    <pc:docChg chg="undo custSel addSld delSld modSld sldOrd">
      <pc:chgData name="Victoria Bettany" userId="27d3f5a0-dfaa-4902-939e-b6718ab15b28" providerId="ADAL" clId="{9C83E4B1-BBD1-4DA4-8494-B5B833B8FF48}" dt="2022-09-08T15:04:19.906" v="2009" actId="20577"/>
      <pc:docMkLst>
        <pc:docMk/>
      </pc:docMkLst>
      <pc:sldChg chg="modSp mod">
        <pc:chgData name="Victoria Bettany" userId="27d3f5a0-dfaa-4902-939e-b6718ab15b28" providerId="ADAL" clId="{9C83E4B1-BBD1-4DA4-8494-B5B833B8FF48}" dt="2022-09-08T13:39:34.367" v="548" actId="1036"/>
        <pc:sldMkLst>
          <pc:docMk/>
          <pc:sldMk cId="2594664327" sldId="256"/>
        </pc:sldMkLst>
        <pc:spChg chg="mod">
          <ac:chgData name="Victoria Bettany" userId="27d3f5a0-dfaa-4902-939e-b6718ab15b28" providerId="ADAL" clId="{9C83E4B1-BBD1-4DA4-8494-B5B833B8FF48}" dt="2022-09-08T13:35:02.274" v="540" actId="14100"/>
          <ac:spMkLst>
            <pc:docMk/>
            <pc:sldMk cId="2594664327" sldId="256"/>
            <ac:spMk id="3" creationId="{6C81C6B4-6CF6-4D55-927F-0BF367F2047F}"/>
          </ac:spMkLst>
        </pc:spChg>
        <pc:spChg chg="mod">
          <ac:chgData name="Victoria Bettany" userId="27d3f5a0-dfaa-4902-939e-b6718ab15b28" providerId="ADAL" clId="{9C83E4B1-BBD1-4DA4-8494-B5B833B8FF48}" dt="2022-09-08T13:35:19.936" v="543" actId="1076"/>
          <ac:spMkLst>
            <pc:docMk/>
            <pc:sldMk cId="2594664327" sldId="256"/>
            <ac:spMk id="4" creationId="{8DEB1534-CDEA-2E0A-E33B-EA422CB736D3}"/>
          </ac:spMkLst>
        </pc:spChg>
        <pc:spChg chg="mod">
          <ac:chgData name="Victoria Bettany" userId="27d3f5a0-dfaa-4902-939e-b6718ab15b28" providerId="ADAL" clId="{9C83E4B1-BBD1-4DA4-8494-B5B833B8FF48}" dt="2022-09-08T13:39:34.367" v="548" actId="1036"/>
          <ac:spMkLst>
            <pc:docMk/>
            <pc:sldMk cId="2594664327" sldId="256"/>
            <ac:spMk id="7" creationId="{67FFE82C-08BA-C229-A89F-F0F09957A832}"/>
          </ac:spMkLst>
        </pc:spChg>
      </pc:sldChg>
      <pc:sldChg chg="del">
        <pc:chgData name="Victoria Bettany" userId="27d3f5a0-dfaa-4902-939e-b6718ab15b28" providerId="ADAL" clId="{9C83E4B1-BBD1-4DA4-8494-B5B833B8FF48}" dt="2022-09-08T14:01:41.877" v="722" actId="47"/>
        <pc:sldMkLst>
          <pc:docMk/>
          <pc:sldMk cId="3232735196" sldId="268"/>
        </pc:sldMkLst>
      </pc:sldChg>
      <pc:sldChg chg="ord">
        <pc:chgData name="Victoria Bettany" userId="27d3f5a0-dfaa-4902-939e-b6718ab15b28" providerId="ADAL" clId="{9C83E4B1-BBD1-4DA4-8494-B5B833B8FF48}" dt="2022-09-01T09:43:52.382" v="241"/>
        <pc:sldMkLst>
          <pc:docMk/>
          <pc:sldMk cId="2312553896" sldId="271"/>
        </pc:sldMkLst>
      </pc:sldChg>
      <pc:sldChg chg="mod modShow">
        <pc:chgData name="Victoria Bettany" userId="27d3f5a0-dfaa-4902-939e-b6718ab15b28" providerId="ADAL" clId="{9C83E4B1-BBD1-4DA4-8494-B5B833B8FF48}" dt="2022-08-25T13:16:02.625" v="12" actId="729"/>
        <pc:sldMkLst>
          <pc:docMk/>
          <pc:sldMk cId="1982448812" sldId="600"/>
        </pc:sldMkLst>
      </pc:sldChg>
      <pc:sldChg chg="modSp mod modNotesTx">
        <pc:chgData name="Victoria Bettany" userId="27d3f5a0-dfaa-4902-939e-b6718ab15b28" providerId="ADAL" clId="{9C83E4B1-BBD1-4DA4-8494-B5B833B8FF48}" dt="2022-09-08T14:43:48.632" v="1941" actId="20577"/>
        <pc:sldMkLst>
          <pc:docMk/>
          <pc:sldMk cId="266016552" sldId="1080"/>
        </pc:sldMkLst>
        <pc:picChg chg="mod">
          <ac:chgData name="Victoria Bettany" userId="27d3f5a0-dfaa-4902-939e-b6718ab15b28" providerId="ADAL" clId="{9C83E4B1-BBD1-4DA4-8494-B5B833B8FF48}" dt="2022-09-06T07:00:17.337" v="506" actId="14826"/>
          <ac:picMkLst>
            <pc:docMk/>
            <pc:sldMk cId="266016552" sldId="1080"/>
            <ac:picMk id="2" creationId="{2147ADC3-94FE-1445-9535-0A9C1F508549}"/>
          </ac:picMkLst>
        </pc:picChg>
        <pc:picChg chg="mod">
          <ac:chgData name="Victoria Bettany" userId="27d3f5a0-dfaa-4902-939e-b6718ab15b28" providerId="ADAL" clId="{9C83E4B1-BBD1-4DA4-8494-B5B833B8FF48}" dt="2022-09-06T07:04:38.615" v="512" actId="1076"/>
          <ac:picMkLst>
            <pc:docMk/>
            <pc:sldMk cId="266016552" sldId="1080"/>
            <ac:picMk id="3" creationId="{E572D59F-370D-4647-A32C-C4A346932C80}"/>
          </ac:picMkLst>
        </pc:picChg>
        <pc:picChg chg="mod">
          <ac:chgData name="Victoria Bettany" userId="27d3f5a0-dfaa-4902-939e-b6718ab15b28" providerId="ADAL" clId="{9C83E4B1-BBD1-4DA4-8494-B5B833B8FF48}" dt="2022-09-06T07:59:27.566" v="514" actId="14826"/>
          <ac:picMkLst>
            <pc:docMk/>
            <pc:sldMk cId="266016552" sldId="1080"/>
            <ac:picMk id="5" creationId="{62085A81-035D-3446-B223-9A820BB15132}"/>
          </ac:picMkLst>
        </pc:picChg>
      </pc:sldChg>
      <pc:sldChg chg="add del">
        <pc:chgData name="Victoria Bettany" userId="27d3f5a0-dfaa-4902-939e-b6718ab15b28" providerId="ADAL" clId="{9C83E4B1-BBD1-4DA4-8494-B5B833B8FF48}" dt="2022-09-08T13:55:56.806" v="721" actId="47"/>
        <pc:sldMkLst>
          <pc:docMk/>
          <pc:sldMk cId="1018393283" sldId="1081"/>
        </pc:sldMkLst>
      </pc:sldChg>
      <pc:sldChg chg="modSp mod">
        <pc:chgData name="Victoria Bettany" userId="27d3f5a0-dfaa-4902-939e-b6718ab15b28" providerId="ADAL" clId="{9C83E4B1-BBD1-4DA4-8494-B5B833B8FF48}" dt="2022-08-25T12:41:59.951" v="3" actId="1076"/>
        <pc:sldMkLst>
          <pc:docMk/>
          <pc:sldMk cId="68304872" sldId="1945"/>
        </pc:sldMkLst>
        <pc:spChg chg="mod">
          <ac:chgData name="Victoria Bettany" userId="27d3f5a0-dfaa-4902-939e-b6718ab15b28" providerId="ADAL" clId="{9C83E4B1-BBD1-4DA4-8494-B5B833B8FF48}" dt="2022-08-25T12:41:47.776" v="1" actId="1076"/>
          <ac:spMkLst>
            <pc:docMk/>
            <pc:sldMk cId="68304872" sldId="1945"/>
            <ac:spMk id="18" creationId="{D4465C1B-2372-21EC-9E5D-5DE0684561A9}"/>
          </ac:spMkLst>
        </pc:spChg>
        <pc:spChg chg="mod">
          <ac:chgData name="Victoria Bettany" userId="27d3f5a0-dfaa-4902-939e-b6718ab15b28" providerId="ADAL" clId="{9C83E4B1-BBD1-4DA4-8494-B5B833B8FF48}" dt="2022-08-25T12:41:43.535" v="0" actId="1076"/>
          <ac:spMkLst>
            <pc:docMk/>
            <pc:sldMk cId="68304872" sldId="1945"/>
            <ac:spMk id="20" creationId="{09EF56A4-AE48-7240-3B0A-C2D93F4664B1}"/>
          </ac:spMkLst>
        </pc:spChg>
        <pc:spChg chg="mod">
          <ac:chgData name="Victoria Bettany" userId="27d3f5a0-dfaa-4902-939e-b6718ab15b28" providerId="ADAL" clId="{9C83E4B1-BBD1-4DA4-8494-B5B833B8FF48}" dt="2022-08-25T12:41:54.104" v="2" actId="1076"/>
          <ac:spMkLst>
            <pc:docMk/>
            <pc:sldMk cId="68304872" sldId="1945"/>
            <ac:spMk id="22" creationId="{97E8A95B-991E-27E2-1194-BF53670F3F95}"/>
          </ac:spMkLst>
        </pc:spChg>
        <pc:spChg chg="mod">
          <ac:chgData name="Victoria Bettany" userId="27d3f5a0-dfaa-4902-939e-b6718ab15b28" providerId="ADAL" clId="{9C83E4B1-BBD1-4DA4-8494-B5B833B8FF48}" dt="2022-08-25T12:41:59.951" v="3" actId="1076"/>
          <ac:spMkLst>
            <pc:docMk/>
            <pc:sldMk cId="68304872" sldId="1945"/>
            <ac:spMk id="24" creationId="{59ABB148-E67A-A1F3-1A97-C1640C4D0230}"/>
          </ac:spMkLst>
        </pc:spChg>
      </pc:sldChg>
      <pc:sldChg chg="mod modShow">
        <pc:chgData name="Victoria Bettany" userId="27d3f5a0-dfaa-4902-939e-b6718ab15b28" providerId="ADAL" clId="{9C83E4B1-BBD1-4DA4-8494-B5B833B8FF48}" dt="2022-08-25T13:30:57.590" v="191" actId="729"/>
        <pc:sldMkLst>
          <pc:docMk/>
          <pc:sldMk cId="3301032000" sldId="1951"/>
        </pc:sldMkLst>
      </pc:sldChg>
      <pc:sldChg chg="mod modShow">
        <pc:chgData name="Victoria Bettany" userId="27d3f5a0-dfaa-4902-939e-b6718ab15b28" providerId="ADAL" clId="{9C83E4B1-BBD1-4DA4-8494-B5B833B8FF48}" dt="2022-08-25T13:30:57.590" v="191" actId="729"/>
        <pc:sldMkLst>
          <pc:docMk/>
          <pc:sldMk cId="2720548265" sldId="1976"/>
        </pc:sldMkLst>
      </pc:sldChg>
      <pc:sldChg chg="mod modShow">
        <pc:chgData name="Victoria Bettany" userId="27d3f5a0-dfaa-4902-939e-b6718ab15b28" providerId="ADAL" clId="{9C83E4B1-BBD1-4DA4-8494-B5B833B8FF48}" dt="2022-08-25T13:30:57.590" v="191" actId="729"/>
        <pc:sldMkLst>
          <pc:docMk/>
          <pc:sldMk cId="2944027262" sldId="1977"/>
        </pc:sldMkLst>
      </pc:sldChg>
      <pc:sldChg chg="mod modShow">
        <pc:chgData name="Victoria Bettany" userId="27d3f5a0-dfaa-4902-939e-b6718ab15b28" providerId="ADAL" clId="{9C83E4B1-BBD1-4DA4-8494-B5B833B8FF48}" dt="2022-08-25T13:30:57.590" v="191" actId="729"/>
        <pc:sldMkLst>
          <pc:docMk/>
          <pc:sldMk cId="1401817203" sldId="1978"/>
        </pc:sldMkLst>
      </pc:sldChg>
      <pc:sldChg chg="mod modShow">
        <pc:chgData name="Victoria Bettany" userId="27d3f5a0-dfaa-4902-939e-b6718ab15b28" providerId="ADAL" clId="{9C83E4B1-BBD1-4DA4-8494-B5B833B8FF48}" dt="2022-08-25T13:30:57.590" v="191" actId="729"/>
        <pc:sldMkLst>
          <pc:docMk/>
          <pc:sldMk cId="1477934559" sldId="1979"/>
        </pc:sldMkLst>
      </pc:sldChg>
      <pc:sldChg chg="mod modShow">
        <pc:chgData name="Victoria Bettany" userId="27d3f5a0-dfaa-4902-939e-b6718ab15b28" providerId="ADAL" clId="{9C83E4B1-BBD1-4DA4-8494-B5B833B8FF48}" dt="2022-08-25T13:30:57.590" v="191" actId="729"/>
        <pc:sldMkLst>
          <pc:docMk/>
          <pc:sldMk cId="4288179981" sldId="2054"/>
        </pc:sldMkLst>
      </pc:sldChg>
      <pc:sldChg chg="del">
        <pc:chgData name="Victoria Bettany" userId="27d3f5a0-dfaa-4902-939e-b6718ab15b28" providerId="ADAL" clId="{9C83E4B1-BBD1-4DA4-8494-B5B833B8FF48}" dt="2022-08-25T13:17:42.629" v="62" actId="47"/>
        <pc:sldMkLst>
          <pc:docMk/>
          <pc:sldMk cId="633141115" sldId="2055"/>
        </pc:sldMkLst>
      </pc:sldChg>
      <pc:sldChg chg="modSp mod">
        <pc:chgData name="Victoria Bettany" userId="27d3f5a0-dfaa-4902-939e-b6718ab15b28" providerId="ADAL" clId="{9C83E4B1-BBD1-4DA4-8494-B5B833B8FF48}" dt="2022-08-25T13:02:23.062" v="11" actId="20577"/>
        <pc:sldMkLst>
          <pc:docMk/>
          <pc:sldMk cId="3105696481" sldId="2369"/>
        </pc:sldMkLst>
        <pc:spChg chg="mod">
          <ac:chgData name="Victoria Bettany" userId="27d3f5a0-dfaa-4902-939e-b6718ab15b28" providerId="ADAL" clId="{9C83E4B1-BBD1-4DA4-8494-B5B833B8FF48}" dt="2022-08-25T13:02:23.062" v="11" actId="20577"/>
          <ac:spMkLst>
            <pc:docMk/>
            <pc:sldMk cId="3105696481" sldId="2369"/>
            <ac:spMk id="3" creationId="{BAE27DBD-EA04-497E-B2D9-1C1077F51D0B}"/>
          </ac:spMkLst>
        </pc:spChg>
      </pc:sldChg>
      <pc:sldChg chg="modSp mod ord">
        <pc:chgData name="Victoria Bettany" userId="27d3f5a0-dfaa-4902-939e-b6718ab15b28" providerId="ADAL" clId="{9C83E4B1-BBD1-4DA4-8494-B5B833B8FF48}" dt="2022-09-08T13:45:03.360" v="562" actId="20577"/>
        <pc:sldMkLst>
          <pc:docMk/>
          <pc:sldMk cId="3481450435" sldId="2370"/>
        </pc:sldMkLst>
        <pc:spChg chg="mod">
          <ac:chgData name="Victoria Bettany" userId="27d3f5a0-dfaa-4902-939e-b6718ab15b28" providerId="ADAL" clId="{9C83E4B1-BBD1-4DA4-8494-B5B833B8FF48}" dt="2022-09-08T13:45:03.360" v="562" actId="20577"/>
          <ac:spMkLst>
            <pc:docMk/>
            <pc:sldMk cId="3481450435" sldId="2370"/>
            <ac:spMk id="3" creationId="{BAE27DBD-EA04-497E-B2D9-1C1077F51D0B}"/>
          </ac:spMkLst>
        </pc:spChg>
      </pc:sldChg>
      <pc:sldChg chg="modSp mod modNotesTx">
        <pc:chgData name="Victoria Bettany" userId="27d3f5a0-dfaa-4902-939e-b6718ab15b28" providerId="ADAL" clId="{9C83E4B1-BBD1-4DA4-8494-B5B833B8FF48}" dt="2022-09-08T14:21:30.399" v="1383" actId="20577"/>
        <pc:sldMkLst>
          <pc:docMk/>
          <pc:sldMk cId="2100798255" sldId="2371"/>
        </pc:sldMkLst>
        <pc:spChg chg="mod">
          <ac:chgData name="Victoria Bettany" userId="27d3f5a0-dfaa-4902-939e-b6718ab15b28" providerId="ADAL" clId="{9C83E4B1-BBD1-4DA4-8494-B5B833B8FF48}" dt="2022-09-08T14:02:02.184" v="726" actId="20577"/>
          <ac:spMkLst>
            <pc:docMk/>
            <pc:sldMk cId="2100798255" sldId="2371"/>
            <ac:spMk id="9" creationId="{02DB3EE6-DB6F-63B1-9F94-A70333AFC5BF}"/>
          </ac:spMkLst>
        </pc:spChg>
      </pc:sldChg>
      <pc:sldChg chg="modNotesTx">
        <pc:chgData name="Victoria Bettany" userId="27d3f5a0-dfaa-4902-939e-b6718ab15b28" providerId="ADAL" clId="{9C83E4B1-BBD1-4DA4-8494-B5B833B8FF48}" dt="2022-09-08T14:31:50.417" v="1864" actId="20577"/>
        <pc:sldMkLst>
          <pc:docMk/>
          <pc:sldMk cId="3951187589" sldId="2409"/>
        </pc:sldMkLst>
      </pc:sldChg>
      <pc:sldChg chg="addSp delSp modSp mod">
        <pc:chgData name="Victoria Bettany" userId="27d3f5a0-dfaa-4902-939e-b6718ab15b28" providerId="ADAL" clId="{9C83E4B1-BBD1-4DA4-8494-B5B833B8FF48}" dt="2022-09-01T09:49:23.259" v="291" actId="1076"/>
        <pc:sldMkLst>
          <pc:docMk/>
          <pc:sldMk cId="2960706469" sldId="2410"/>
        </pc:sldMkLst>
        <pc:spChg chg="del">
          <ac:chgData name="Victoria Bettany" userId="27d3f5a0-dfaa-4902-939e-b6718ab15b28" providerId="ADAL" clId="{9C83E4B1-BBD1-4DA4-8494-B5B833B8FF48}" dt="2022-09-01T09:49:07.764" v="270" actId="478"/>
          <ac:spMkLst>
            <pc:docMk/>
            <pc:sldMk cId="2960706469" sldId="2410"/>
            <ac:spMk id="2" creationId="{3AF56BB2-FCB9-B14F-3138-1836728D5056}"/>
          </ac:spMkLst>
        </pc:spChg>
        <pc:spChg chg="mod">
          <ac:chgData name="Victoria Bettany" userId="27d3f5a0-dfaa-4902-939e-b6718ab15b28" providerId="ADAL" clId="{9C83E4B1-BBD1-4DA4-8494-B5B833B8FF48}" dt="2022-09-01T09:49:23.259" v="291" actId="1076"/>
          <ac:spMkLst>
            <pc:docMk/>
            <pc:sldMk cId="2960706469" sldId="2410"/>
            <ac:spMk id="3" creationId="{457CAA1F-010A-BDA4-7472-4DD4C1E14755}"/>
          </ac:spMkLst>
        </pc:spChg>
        <pc:spChg chg="add mod ord">
          <ac:chgData name="Victoria Bettany" userId="27d3f5a0-dfaa-4902-939e-b6718ab15b28" providerId="ADAL" clId="{9C83E4B1-BBD1-4DA4-8494-B5B833B8FF48}" dt="2022-09-01T09:49:15.554" v="274" actId="1036"/>
          <ac:spMkLst>
            <pc:docMk/>
            <pc:sldMk cId="2960706469" sldId="2410"/>
            <ac:spMk id="4" creationId="{87C73B7F-77B4-BC79-5720-91A7DA78DF76}"/>
          </ac:spMkLst>
        </pc:spChg>
        <pc:spChg chg="add del mod">
          <ac:chgData name="Victoria Bettany" userId="27d3f5a0-dfaa-4902-939e-b6718ab15b28" providerId="ADAL" clId="{9C83E4B1-BBD1-4DA4-8494-B5B833B8FF48}" dt="2022-09-01T09:49:11.578" v="271" actId="478"/>
          <ac:spMkLst>
            <pc:docMk/>
            <pc:sldMk cId="2960706469" sldId="2410"/>
            <ac:spMk id="6" creationId="{EB534AC6-307B-4BB7-581F-E0483C889C52}"/>
          </ac:spMkLst>
        </pc:spChg>
      </pc:sldChg>
      <pc:sldChg chg="del">
        <pc:chgData name="Victoria Bettany" userId="27d3f5a0-dfaa-4902-939e-b6718ab15b28" providerId="ADAL" clId="{9C83E4B1-BBD1-4DA4-8494-B5B833B8FF48}" dt="2022-08-30T13:49:18.567" v="239" actId="47"/>
        <pc:sldMkLst>
          <pc:docMk/>
          <pc:sldMk cId="564174962" sldId="2411"/>
        </pc:sldMkLst>
      </pc:sldChg>
      <pc:sldChg chg="del mod modShow">
        <pc:chgData name="Victoria Bettany" userId="27d3f5a0-dfaa-4902-939e-b6718ab15b28" providerId="ADAL" clId="{9C83E4B1-BBD1-4DA4-8494-B5B833B8FF48}" dt="2022-09-01T09:52:34.436" v="292" actId="47"/>
        <pc:sldMkLst>
          <pc:docMk/>
          <pc:sldMk cId="217762022" sldId="2412"/>
        </pc:sldMkLst>
      </pc:sldChg>
      <pc:sldChg chg="modSp mod">
        <pc:chgData name="Victoria Bettany" userId="27d3f5a0-dfaa-4902-939e-b6718ab15b28" providerId="ADAL" clId="{9C83E4B1-BBD1-4DA4-8494-B5B833B8FF48}" dt="2022-09-08T15:04:19.906" v="2009" actId="20577"/>
        <pc:sldMkLst>
          <pc:docMk/>
          <pc:sldMk cId="527715070" sldId="2415"/>
        </pc:sldMkLst>
        <pc:spChg chg="mod">
          <ac:chgData name="Victoria Bettany" userId="27d3f5a0-dfaa-4902-939e-b6718ab15b28" providerId="ADAL" clId="{9C83E4B1-BBD1-4DA4-8494-B5B833B8FF48}" dt="2022-09-08T15:04:19.906" v="2009" actId="20577"/>
          <ac:spMkLst>
            <pc:docMk/>
            <pc:sldMk cId="527715070" sldId="2415"/>
            <ac:spMk id="5" creationId="{C6ED028C-15D5-6EAE-CEA1-30683B587AF4}"/>
          </ac:spMkLst>
        </pc:spChg>
      </pc:sldChg>
      <pc:sldChg chg="new mod modShow">
        <pc:chgData name="Victoria Bettany" userId="27d3f5a0-dfaa-4902-939e-b6718ab15b28" providerId="ADAL" clId="{9C83E4B1-BBD1-4DA4-8494-B5B833B8FF48}" dt="2022-08-25T13:30:48.028" v="190" actId="729"/>
        <pc:sldMkLst>
          <pc:docMk/>
          <pc:sldMk cId="2569423022" sldId="2419"/>
        </pc:sldMkLst>
      </pc:sldChg>
      <pc:sldChg chg="modSp add mod ord">
        <pc:chgData name="Victoria Bettany" userId="27d3f5a0-dfaa-4902-939e-b6718ab15b28" providerId="ADAL" clId="{9C83E4B1-BBD1-4DA4-8494-B5B833B8FF48}" dt="2022-08-25T13:32:07.719" v="198"/>
        <pc:sldMkLst>
          <pc:docMk/>
          <pc:sldMk cId="2983785480" sldId="2420"/>
        </pc:sldMkLst>
        <pc:spChg chg="mod">
          <ac:chgData name="Victoria Bettany" userId="27d3f5a0-dfaa-4902-939e-b6718ab15b28" providerId="ADAL" clId="{9C83E4B1-BBD1-4DA4-8494-B5B833B8FF48}" dt="2022-08-25T13:17:28.254" v="44" actId="20577"/>
          <ac:spMkLst>
            <pc:docMk/>
            <pc:sldMk cId="2983785480" sldId="2420"/>
            <ac:spMk id="2" creationId="{905C4F70-1114-44E2-94BB-8294BEC21050}"/>
          </ac:spMkLst>
        </pc:spChg>
        <pc:spChg chg="mod">
          <ac:chgData name="Victoria Bettany" userId="27d3f5a0-dfaa-4902-939e-b6718ab15b28" providerId="ADAL" clId="{9C83E4B1-BBD1-4DA4-8494-B5B833B8FF48}" dt="2022-08-25T13:31:53.701" v="196" actId="20577"/>
          <ac:spMkLst>
            <pc:docMk/>
            <pc:sldMk cId="2983785480" sldId="2420"/>
            <ac:spMk id="3" creationId="{BAE27DBD-EA04-497E-B2D9-1C1077F51D0B}"/>
          </ac:spMkLst>
        </pc:spChg>
      </pc:sldChg>
      <pc:sldChg chg="modSp add mod">
        <pc:chgData name="Victoria Bettany" userId="27d3f5a0-dfaa-4902-939e-b6718ab15b28" providerId="ADAL" clId="{9C83E4B1-BBD1-4DA4-8494-B5B833B8FF48}" dt="2022-08-25T13:26:34.965" v="189" actId="6549"/>
        <pc:sldMkLst>
          <pc:docMk/>
          <pc:sldMk cId="4253396532" sldId="2421"/>
        </pc:sldMkLst>
        <pc:spChg chg="mod">
          <ac:chgData name="Victoria Bettany" userId="27d3f5a0-dfaa-4902-939e-b6718ab15b28" providerId="ADAL" clId="{9C83E4B1-BBD1-4DA4-8494-B5B833B8FF48}" dt="2022-08-25T13:16:50.477" v="31" actId="20577"/>
          <ac:spMkLst>
            <pc:docMk/>
            <pc:sldMk cId="4253396532" sldId="2421"/>
            <ac:spMk id="2" creationId="{905C4F70-1114-44E2-94BB-8294BEC21050}"/>
          </ac:spMkLst>
        </pc:spChg>
        <pc:spChg chg="mod">
          <ac:chgData name="Victoria Bettany" userId="27d3f5a0-dfaa-4902-939e-b6718ab15b28" providerId="ADAL" clId="{9C83E4B1-BBD1-4DA4-8494-B5B833B8FF48}" dt="2022-08-25T13:26:34.965" v="189" actId="6549"/>
          <ac:spMkLst>
            <pc:docMk/>
            <pc:sldMk cId="4253396532" sldId="2421"/>
            <ac:spMk id="3" creationId="{BAE27DBD-EA04-497E-B2D9-1C1077F51D0B}"/>
          </ac:spMkLst>
        </pc:spChg>
      </pc:sldChg>
      <pc:sldChg chg="new">
        <pc:chgData name="Victoria Bettany" userId="27d3f5a0-dfaa-4902-939e-b6718ab15b28" providerId="ADAL" clId="{9C83E4B1-BBD1-4DA4-8494-B5B833B8FF48}" dt="2022-08-25T13:48:27.657" v="199" actId="680"/>
        <pc:sldMkLst>
          <pc:docMk/>
          <pc:sldMk cId="2765581114" sldId="2422"/>
        </pc:sldMkLst>
      </pc:sldChg>
      <pc:sldChg chg="new">
        <pc:chgData name="Victoria Bettany" userId="27d3f5a0-dfaa-4902-939e-b6718ab15b28" providerId="ADAL" clId="{9C83E4B1-BBD1-4DA4-8494-B5B833B8FF48}" dt="2022-08-25T13:48:31.328" v="200" actId="680"/>
        <pc:sldMkLst>
          <pc:docMk/>
          <pc:sldMk cId="3640897213" sldId="2423"/>
        </pc:sldMkLst>
      </pc:sldChg>
      <pc:sldChg chg="new">
        <pc:chgData name="Victoria Bettany" userId="27d3f5a0-dfaa-4902-939e-b6718ab15b28" providerId="ADAL" clId="{9C83E4B1-BBD1-4DA4-8494-B5B833B8FF48}" dt="2022-08-25T13:48:33.840" v="201" actId="680"/>
        <pc:sldMkLst>
          <pc:docMk/>
          <pc:sldMk cId="365158248" sldId="2424"/>
        </pc:sldMkLst>
      </pc:sldChg>
      <pc:sldChg chg="new">
        <pc:chgData name="Victoria Bettany" userId="27d3f5a0-dfaa-4902-939e-b6718ab15b28" providerId="ADAL" clId="{9C83E4B1-BBD1-4DA4-8494-B5B833B8FF48}" dt="2022-08-25T13:48:35.826" v="202" actId="680"/>
        <pc:sldMkLst>
          <pc:docMk/>
          <pc:sldMk cId="4182873900" sldId="2425"/>
        </pc:sldMkLst>
      </pc:sldChg>
      <pc:sldChg chg="modSp add mod">
        <pc:chgData name="Victoria Bettany" userId="27d3f5a0-dfaa-4902-939e-b6718ab15b28" providerId="ADAL" clId="{9C83E4B1-BBD1-4DA4-8494-B5B833B8FF48}" dt="2022-09-08T14:38:29.384" v="1901" actId="20577"/>
        <pc:sldMkLst>
          <pc:docMk/>
          <pc:sldMk cId="705228054" sldId="2426"/>
        </pc:sldMkLst>
        <pc:spChg chg="mod">
          <ac:chgData name="Victoria Bettany" userId="27d3f5a0-dfaa-4902-939e-b6718ab15b28" providerId="ADAL" clId="{9C83E4B1-BBD1-4DA4-8494-B5B833B8FF48}" dt="2022-09-08T14:38:29.384" v="1901" actId="20577"/>
          <ac:spMkLst>
            <pc:docMk/>
            <pc:sldMk cId="705228054" sldId="2426"/>
            <ac:spMk id="2" creationId="{905C4F70-1114-44E2-94BB-8294BEC21050}"/>
          </ac:spMkLst>
        </pc:spChg>
        <pc:spChg chg="mod">
          <ac:chgData name="Victoria Bettany" userId="27d3f5a0-dfaa-4902-939e-b6718ab15b28" providerId="ADAL" clId="{9C83E4B1-BBD1-4DA4-8494-B5B833B8FF48}" dt="2022-08-25T14:08:20.900" v="238" actId="20577"/>
          <ac:spMkLst>
            <pc:docMk/>
            <pc:sldMk cId="705228054" sldId="2426"/>
            <ac:spMk id="3" creationId="{BAE27DBD-EA04-497E-B2D9-1C1077F51D0B}"/>
          </ac:spMkLst>
        </pc:spChg>
      </pc:sldChg>
      <pc:sldChg chg="modSp mod">
        <pc:chgData name="Victoria Bettany" userId="27d3f5a0-dfaa-4902-939e-b6718ab15b28" providerId="ADAL" clId="{9C83E4B1-BBD1-4DA4-8494-B5B833B8FF48}" dt="2022-09-01T09:46:27.520" v="264" actId="20577"/>
        <pc:sldMkLst>
          <pc:docMk/>
          <pc:sldMk cId="3464226557" sldId="2427"/>
        </pc:sldMkLst>
        <pc:spChg chg="mod">
          <ac:chgData name="Victoria Bettany" userId="27d3f5a0-dfaa-4902-939e-b6718ab15b28" providerId="ADAL" clId="{9C83E4B1-BBD1-4DA4-8494-B5B833B8FF48}" dt="2022-09-01T09:46:20.011" v="256" actId="20577"/>
          <ac:spMkLst>
            <pc:docMk/>
            <pc:sldMk cId="3464226557" sldId="2427"/>
            <ac:spMk id="2" creationId="{905C4F70-1114-44E2-94BB-8294BEC21050}"/>
          </ac:spMkLst>
        </pc:spChg>
        <pc:spChg chg="mod">
          <ac:chgData name="Victoria Bettany" userId="27d3f5a0-dfaa-4902-939e-b6718ab15b28" providerId="ADAL" clId="{9C83E4B1-BBD1-4DA4-8494-B5B833B8FF48}" dt="2022-09-01T09:46:27.520" v="264" actId="20577"/>
          <ac:spMkLst>
            <pc:docMk/>
            <pc:sldMk cId="3464226557" sldId="2427"/>
            <ac:spMk id="3" creationId="{BAE27DBD-EA04-497E-B2D9-1C1077F51D0B}"/>
          </ac:spMkLst>
        </pc:spChg>
      </pc:sldChg>
      <pc:sldChg chg="addSp delSp modSp new mod modClrScheme chgLayout modNotesTx">
        <pc:chgData name="Victoria Bettany" userId="27d3f5a0-dfaa-4902-939e-b6718ab15b28" providerId="ADAL" clId="{9C83E4B1-BBD1-4DA4-8494-B5B833B8FF48}" dt="2022-09-06T06:40:22.561" v="317" actId="20577"/>
        <pc:sldMkLst>
          <pc:docMk/>
          <pc:sldMk cId="68283069" sldId="2428"/>
        </pc:sldMkLst>
        <pc:spChg chg="del mod ord">
          <ac:chgData name="Victoria Bettany" userId="27d3f5a0-dfaa-4902-939e-b6718ab15b28" providerId="ADAL" clId="{9C83E4B1-BBD1-4DA4-8494-B5B833B8FF48}" dt="2022-09-06T06:36:57.774" v="294" actId="700"/>
          <ac:spMkLst>
            <pc:docMk/>
            <pc:sldMk cId="68283069" sldId="2428"/>
            <ac:spMk id="2" creationId="{076AE611-CC96-23C4-029B-1D7A98514787}"/>
          </ac:spMkLst>
        </pc:spChg>
        <pc:spChg chg="del mod ord">
          <ac:chgData name="Victoria Bettany" userId="27d3f5a0-dfaa-4902-939e-b6718ab15b28" providerId="ADAL" clId="{9C83E4B1-BBD1-4DA4-8494-B5B833B8FF48}" dt="2022-09-06T06:36:57.774" v="294" actId="700"/>
          <ac:spMkLst>
            <pc:docMk/>
            <pc:sldMk cId="68283069" sldId="2428"/>
            <ac:spMk id="3" creationId="{00501491-AF12-7EDD-1ECB-F300B08A4554}"/>
          </ac:spMkLst>
        </pc:spChg>
        <pc:spChg chg="add mod ord">
          <ac:chgData name="Victoria Bettany" userId="27d3f5a0-dfaa-4902-939e-b6718ab15b28" providerId="ADAL" clId="{9C83E4B1-BBD1-4DA4-8494-B5B833B8FF48}" dt="2022-09-06T06:37:02.053" v="296" actId="20577"/>
          <ac:spMkLst>
            <pc:docMk/>
            <pc:sldMk cId="68283069" sldId="2428"/>
            <ac:spMk id="4" creationId="{BDAF7D68-0185-CC53-9E14-34EA2DD415BA}"/>
          </ac:spMkLst>
        </pc:spChg>
        <pc:spChg chg="add mod ord">
          <ac:chgData name="Victoria Bettany" userId="27d3f5a0-dfaa-4902-939e-b6718ab15b28" providerId="ADAL" clId="{9C83E4B1-BBD1-4DA4-8494-B5B833B8FF48}" dt="2022-09-06T06:38:05.721" v="302" actId="1076"/>
          <ac:spMkLst>
            <pc:docMk/>
            <pc:sldMk cId="68283069" sldId="2428"/>
            <ac:spMk id="5" creationId="{F0CEA715-9E55-ED05-1161-AD1AF0E4E202}"/>
          </ac:spMkLst>
        </pc:spChg>
        <pc:spChg chg="add mod">
          <ac:chgData name="Victoria Bettany" userId="27d3f5a0-dfaa-4902-939e-b6718ab15b28" providerId="ADAL" clId="{9C83E4B1-BBD1-4DA4-8494-B5B833B8FF48}" dt="2022-09-06T06:38:23.752" v="304" actId="14100"/>
          <ac:spMkLst>
            <pc:docMk/>
            <pc:sldMk cId="68283069" sldId="2428"/>
            <ac:spMk id="6" creationId="{F5C6C168-5857-A865-0FDB-A4E881C2AA65}"/>
          </ac:spMkLst>
        </pc:spChg>
      </pc:sldChg>
      <pc:sldChg chg="add del">
        <pc:chgData name="Victoria Bettany" userId="27d3f5a0-dfaa-4902-939e-b6718ab15b28" providerId="ADAL" clId="{9C83E4B1-BBD1-4DA4-8494-B5B833B8FF48}" dt="2022-09-01T09:48:49.127" v="266" actId="47"/>
        <pc:sldMkLst>
          <pc:docMk/>
          <pc:sldMk cId="2150534690" sldId="2428"/>
        </pc:sldMkLst>
      </pc:sldChg>
      <pc:sldChg chg="add modNotesTx">
        <pc:chgData name="Victoria Bettany" userId="27d3f5a0-dfaa-4902-939e-b6718ab15b28" providerId="ADAL" clId="{9C83E4B1-BBD1-4DA4-8494-B5B833B8FF48}" dt="2022-09-08T14:45:11.496" v="2001" actId="20577"/>
        <pc:sldMkLst>
          <pc:docMk/>
          <pc:sldMk cId="3239298890" sldId="2429"/>
        </pc:sldMkLst>
      </pc:sldChg>
      <pc:sldChg chg="add">
        <pc:chgData name="Victoria Bettany" userId="27d3f5a0-dfaa-4902-939e-b6718ab15b28" providerId="ADAL" clId="{9C83E4B1-BBD1-4DA4-8494-B5B833B8FF48}" dt="2022-09-08T14:37:06.474" v="1866"/>
        <pc:sldMkLst>
          <pc:docMk/>
          <pc:sldMk cId="675827382" sldId="2430"/>
        </pc:sldMkLst>
      </pc:sldChg>
      <pc:sldChg chg="del">
        <pc:chgData name="Victoria Bettany" userId="27d3f5a0-dfaa-4902-939e-b6718ab15b28" providerId="ADAL" clId="{9C83E4B1-BBD1-4DA4-8494-B5B833B8FF48}" dt="2022-09-08T14:36:59.920" v="1865"/>
        <pc:sldMkLst>
          <pc:docMk/>
          <pc:sldMk cId="1090278237" sldId="2430"/>
        </pc:sldMkLst>
      </pc:sldChg>
    </pc:docChg>
  </pc:docChgLst>
  <pc:docChgLst>
    <pc:chgData name="Lisa Adamson" userId="107c5610-fb6e-406f-baf8-cb890c316150" providerId="ADAL" clId="{01A239A2-DD62-48A1-B18B-BF4CBF3B68F4}"/>
    <pc:docChg chg="undo custSel modSld sldOrd">
      <pc:chgData name="Lisa Adamson" userId="107c5610-fb6e-406f-baf8-cb890c316150" providerId="ADAL" clId="{01A239A2-DD62-48A1-B18B-BF4CBF3B68F4}" dt="2022-09-01T09:55:09.064" v="20" actId="2711"/>
      <pc:docMkLst>
        <pc:docMk/>
      </pc:docMkLst>
      <pc:sldChg chg="addSp delSp modSp mod">
        <pc:chgData name="Lisa Adamson" userId="107c5610-fb6e-406f-baf8-cb890c316150" providerId="ADAL" clId="{01A239A2-DD62-48A1-B18B-BF4CBF3B68F4}" dt="2022-09-01T09:54:06.060" v="18"/>
        <pc:sldMkLst>
          <pc:docMk/>
          <pc:sldMk cId="1982448812" sldId="600"/>
        </pc:sldMkLst>
        <pc:spChg chg="add mod">
          <ac:chgData name="Lisa Adamson" userId="107c5610-fb6e-406f-baf8-cb890c316150" providerId="ADAL" clId="{01A239A2-DD62-48A1-B18B-BF4CBF3B68F4}" dt="2022-09-01T09:54:06.060" v="18"/>
          <ac:spMkLst>
            <pc:docMk/>
            <pc:sldMk cId="1982448812" sldId="600"/>
            <ac:spMk id="4" creationId="{FC176A80-B62B-86F2-863E-C919E271D734}"/>
          </ac:spMkLst>
        </pc:spChg>
        <pc:spChg chg="del mod">
          <ac:chgData name="Lisa Adamson" userId="107c5610-fb6e-406f-baf8-cb890c316150" providerId="ADAL" clId="{01A239A2-DD62-48A1-B18B-BF4CBF3B68F4}" dt="2022-09-01T09:53:59.832" v="17" actId="478"/>
          <ac:spMkLst>
            <pc:docMk/>
            <pc:sldMk cId="1982448812" sldId="600"/>
            <ac:spMk id="7" creationId="{ED044834-2544-4F97-8529-00F6A6FAA28D}"/>
          </ac:spMkLst>
        </pc:spChg>
        <pc:picChg chg="add mod">
          <ac:chgData name="Lisa Adamson" userId="107c5610-fb6e-406f-baf8-cb890c316150" providerId="ADAL" clId="{01A239A2-DD62-48A1-B18B-BF4CBF3B68F4}" dt="2022-09-01T09:51:12.171" v="5" actId="1076"/>
          <ac:picMkLst>
            <pc:docMk/>
            <pc:sldMk cId="1982448812" sldId="600"/>
            <ac:picMk id="2" creationId="{02DBD979-FC35-9D47-6C44-942DE1832751}"/>
          </ac:picMkLst>
        </pc:picChg>
        <pc:picChg chg="mod">
          <ac:chgData name="Lisa Adamson" userId="107c5610-fb6e-406f-baf8-cb890c316150" providerId="ADAL" clId="{01A239A2-DD62-48A1-B18B-BF4CBF3B68F4}" dt="2022-09-01T09:52:38.370" v="16" actId="1076"/>
          <ac:picMkLst>
            <pc:docMk/>
            <pc:sldMk cId="1982448812" sldId="600"/>
            <ac:picMk id="3" creationId="{EC8DB451-FB8A-645E-0D8F-83380239B2BD}"/>
          </ac:picMkLst>
        </pc:picChg>
        <pc:picChg chg="mod">
          <ac:chgData name="Lisa Adamson" userId="107c5610-fb6e-406f-baf8-cb890c316150" providerId="ADAL" clId="{01A239A2-DD62-48A1-B18B-BF4CBF3B68F4}" dt="2022-09-01T09:51:47.739" v="10" actId="1076"/>
          <ac:picMkLst>
            <pc:docMk/>
            <pc:sldMk cId="1982448812" sldId="600"/>
            <ac:picMk id="8" creationId="{45D2A5D4-C000-4F57-973B-6E9955A8AFCE}"/>
          </ac:picMkLst>
        </pc:picChg>
      </pc:sldChg>
      <pc:sldChg chg="ord">
        <pc:chgData name="Lisa Adamson" userId="107c5610-fb6e-406f-baf8-cb890c316150" providerId="ADAL" clId="{01A239A2-DD62-48A1-B18B-BF4CBF3B68F4}" dt="2022-09-01T09:43:55.119" v="1"/>
        <pc:sldMkLst>
          <pc:docMk/>
          <pc:sldMk cId="2960706469" sldId="2410"/>
        </pc:sldMkLst>
      </pc:sldChg>
      <pc:sldChg chg="modSp mod">
        <pc:chgData name="Lisa Adamson" userId="107c5610-fb6e-406f-baf8-cb890c316150" providerId="ADAL" clId="{01A239A2-DD62-48A1-B18B-BF4CBF3B68F4}" dt="2022-09-01T09:55:09.064" v="20" actId="2711"/>
        <pc:sldMkLst>
          <pc:docMk/>
          <pc:sldMk cId="527715070" sldId="2415"/>
        </pc:sldMkLst>
        <pc:spChg chg="mod">
          <ac:chgData name="Lisa Adamson" userId="107c5610-fb6e-406f-baf8-cb890c316150" providerId="ADAL" clId="{01A239A2-DD62-48A1-B18B-BF4CBF3B68F4}" dt="2022-09-01T09:55:09.064" v="20" actId="2711"/>
          <ac:spMkLst>
            <pc:docMk/>
            <pc:sldMk cId="527715070" sldId="2415"/>
            <ac:spMk id="5" creationId="{C6ED028C-15D5-6EAE-CEA1-30683B587AF4}"/>
          </ac:spMkLst>
        </pc:spChg>
      </pc:sldChg>
    </pc:docChg>
  </pc:docChgLst>
  <pc:docChgLst>
    <pc:chgData name="Lauren Bond" userId="19c119e9-adc4-46f7-bf92-56f1829c8e70" providerId="ADAL" clId="{5FDAF38F-010E-49DA-9933-38FDC96614C1}"/>
    <pc:docChg chg="undo redo custSel addSld delSld modSld sldOrd">
      <pc:chgData name="Lauren Bond" userId="19c119e9-adc4-46f7-bf92-56f1829c8e70" providerId="ADAL" clId="{5FDAF38F-010E-49DA-9933-38FDC96614C1}" dt="2022-10-20T08:41:43.649" v="9446" actId="1076"/>
      <pc:docMkLst>
        <pc:docMk/>
      </pc:docMkLst>
      <pc:sldChg chg="addSp modSp mod">
        <pc:chgData name="Lauren Bond" userId="19c119e9-adc4-46f7-bf92-56f1829c8e70" providerId="ADAL" clId="{5FDAF38F-010E-49DA-9933-38FDC96614C1}" dt="2022-10-20T08:41:43.649" v="9446" actId="1076"/>
        <pc:sldMkLst>
          <pc:docMk/>
          <pc:sldMk cId="2594664327" sldId="256"/>
        </pc:sldMkLst>
        <pc:spChg chg="mod">
          <ac:chgData name="Lauren Bond" userId="19c119e9-adc4-46f7-bf92-56f1829c8e70" providerId="ADAL" clId="{5FDAF38F-010E-49DA-9933-38FDC96614C1}" dt="2022-10-20T08:41:16.997" v="9440" actId="1076"/>
          <ac:spMkLst>
            <pc:docMk/>
            <pc:sldMk cId="2594664327" sldId="256"/>
            <ac:spMk id="2" creationId="{38A5617B-7BD6-4423-9412-20746D51443C}"/>
          </ac:spMkLst>
        </pc:spChg>
        <pc:spChg chg="mod">
          <ac:chgData name="Lauren Bond" userId="19c119e9-adc4-46f7-bf92-56f1829c8e70" providerId="ADAL" clId="{5FDAF38F-010E-49DA-9933-38FDC96614C1}" dt="2022-10-20T08:41:39.185" v="9445" actId="1076"/>
          <ac:spMkLst>
            <pc:docMk/>
            <pc:sldMk cId="2594664327" sldId="256"/>
            <ac:spMk id="3" creationId="{6C81C6B4-6CF6-4D55-927F-0BF367F2047F}"/>
          </ac:spMkLst>
        </pc:spChg>
        <pc:spChg chg="add mod">
          <ac:chgData name="Lauren Bond" userId="19c119e9-adc4-46f7-bf92-56f1829c8e70" providerId="ADAL" clId="{5FDAF38F-010E-49DA-9933-38FDC96614C1}" dt="2022-10-20T08:41:33.049" v="9444" actId="1076"/>
          <ac:spMkLst>
            <pc:docMk/>
            <pc:sldMk cId="2594664327" sldId="256"/>
            <ac:spMk id="4" creationId="{8DEB1534-CDEA-2E0A-E33B-EA422CB736D3}"/>
          </ac:spMkLst>
        </pc:spChg>
        <pc:spChg chg="mod">
          <ac:chgData name="Lauren Bond" userId="19c119e9-adc4-46f7-bf92-56f1829c8e70" providerId="ADAL" clId="{5FDAF38F-010E-49DA-9933-38FDC96614C1}" dt="2022-10-20T08:41:43.649" v="9446" actId="1076"/>
          <ac:spMkLst>
            <pc:docMk/>
            <pc:sldMk cId="2594664327" sldId="256"/>
            <ac:spMk id="7" creationId="{67FFE82C-08BA-C229-A89F-F0F09957A832}"/>
          </ac:spMkLst>
        </pc:spChg>
      </pc:sldChg>
      <pc:sldChg chg="modSp mod">
        <pc:chgData name="Lauren Bond" userId="19c119e9-adc4-46f7-bf92-56f1829c8e70" providerId="ADAL" clId="{5FDAF38F-010E-49DA-9933-38FDC96614C1}" dt="2022-10-20T08:40:03.144" v="9380" actId="20577"/>
        <pc:sldMkLst>
          <pc:docMk/>
          <pc:sldMk cId="1737401016" sldId="261"/>
        </pc:sldMkLst>
        <pc:spChg chg="mod">
          <ac:chgData name="Lauren Bond" userId="19c119e9-adc4-46f7-bf92-56f1829c8e70" providerId="ADAL" clId="{5FDAF38F-010E-49DA-9933-38FDC96614C1}" dt="2022-10-20T08:40:03.144" v="9380" actId="20577"/>
          <ac:spMkLst>
            <pc:docMk/>
            <pc:sldMk cId="1737401016" sldId="261"/>
            <ac:spMk id="8" creationId="{3FC73F38-9C71-4022-AE83-DB5019F73691}"/>
          </ac:spMkLst>
        </pc:spChg>
      </pc:sldChg>
      <pc:sldChg chg="modNotesTx">
        <pc:chgData name="Lauren Bond" userId="19c119e9-adc4-46f7-bf92-56f1829c8e70" providerId="ADAL" clId="{5FDAF38F-010E-49DA-9933-38FDC96614C1}" dt="2022-10-20T07:41:50.521" v="9353"/>
        <pc:sldMkLst>
          <pc:docMk/>
          <pc:sldMk cId="1374735802" sldId="269"/>
        </pc:sldMkLst>
      </pc:sldChg>
      <pc:sldChg chg="modNotesTx">
        <pc:chgData name="Lauren Bond" userId="19c119e9-adc4-46f7-bf92-56f1829c8e70" providerId="ADAL" clId="{5FDAF38F-010E-49DA-9933-38FDC96614C1}" dt="2022-09-08T08:47:53.778" v="6090" actId="20577"/>
        <pc:sldMkLst>
          <pc:docMk/>
          <pc:sldMk cId="2312553896" sldId="271"/>
        </pc:sldMkLst>
      </pc:sldChg>
      <pc:sldChg chg="addSp delSp modSp mod modShow modNotesTx">
        <pc:chgData name="Lauren Bond" userId="19c119e9-adc4-46f7-bf92-56f1829c8e70" providerId="ADAL" clId="{5FDAF38F-010E-49DA-9933-38FDC96614C1}" dt="2022-09-08T09:54:08.820" v="7174" actId="20577"/>
        <pc:sldMkLst>
          <pc:docMk/>
          <pc:sldMk cId="1982448812" sldId="600"/>
        </pc:sldMkLst>
        <pc:spChg chg="mod">
          <ac:chgData name="Lauren Bond" userId="19c119e9-adc4-46f7-bf92-56f1829c8e70" providerId="ADAL" clId="{5FDAF38F-010E-49DA-9933-38FDC96614C1}" dt="2022-09-01T09:50:55.950" v="4978" actId="14100"/>
          <ac:spMkLst>
            <pc:docMk/>
            <pc:sldMk cId="1982448812" sldId="600"/>
            <ac:spMk id="7" creationId="{ED044834-2544-4F97-8529-00F6A6FAA28D}"/>
          </ac:spMkLst>
        </pc:spChg>
        <pc:picChg chg="del">
          <ac:chgData name="Lauren Bond" userId="19c119e9-adc4-46f7-bf92-56f1829c8e70" providerId="ADAL" clId="{5FDAF38F-010E-49DA-9933-38FDC96614C1}" dt="2022-09-01T09:51:18.777" v="4984" actId="21"/>
          <ac:picMkLst>
            <pc:docMk/>
            <pc:sldMk cId="1982448812" sldId="600"/>
            <ac:picMk id="2" creationId="{02DBD979-FC35-9D47-6C44-942DE1832751}"/>
          </ac:picMkLst>
        </pc:picChg>
        <pc:picChg chg="add mod">
          <ac:chgData name="Lauren Bond" userId="19c119e9-adc4-46f7-bf92-56f1829c8e70" providerId="ADAL" clId="{5FDAF38F-010E-49DA-9933-38FDC96614C1}" dt="2022-09-01T09:51:03.389" v="4982" actId="1076"/>
          <ac:picMkLst>
            <pc:docMk/>
            <pc:sldMk cId="1982448812" sldId="600"/>
            <ac:picMk id="2" creationId="{EC8DB451-FB8A-645E-0D8F-83380239B2BD}"/>
          </ac:picMkLst>
        </pc:picChg>
        <pc:picChg chg="mod">
          <ac:chgData name="Lauren Bond" userId="19c119e9-adc4-46f7-bf92-56f1829c8e70" providerId="ADAL" clId="{5FDAF38F-010E-49DA-9933-38FDC96614C1}" dt="2022-09-01T09:51:28.188" v="4986" actId="1076"/>
          <ac:picMkLst>
            <pc:docMk/>
            <pc:sldMk cId="1982448812" sldId="600"/>
            <ac:picMk id="3" creationId="{EC8DB451-FB8A-645E-0D8F-83380239B2BD}"/>
          </ac:picMkLst>
        </pc:picChg>
        <pc:picChg chg="mod">
          <ac:chgData name="Lauren Bond" userId="19c119e9-adc4-46f7-bf92-56f1829c8e70" providerId="ADAL" clId="{5FDAF38F-010E-49DA-9933-38FDC96614C1}" dt="2022-09-01T09:50:53.037" v="4977" actId="1076"/>
          <ac:picMkLst>
            <pc:docMk/>
            <pc:sldMk cId="1982448812" sldId="600"/>
            <ac:picMk id="8" creationId="{45D2A5D4-C000-4F57-973B-6E9955A8AFCE}"/>
          </ac:picMkLst>
        </pc:picChg>
      </pc:sldChg>
      <pc:sldChg chg="modSp mod modNotesTx">
        <pc:chgData name="Lauren Bond" userId="19c119e9-adc4-46f7-bf92-56f1829c8e70" providerId="ADAL" clId="{5FDAF38F-010E-49DA-9933-38FDC96614C1}" dt="2022-09-08T08:51:35.692" v="6602" actId="313"/>
        <pc:sldMkLst>
          <pc:docMk/>
          <pc:sldMk cId="68304872" sldId="1945"/>
        </pc:sldMkLst>
        <pc:spChg chg="mod">
          <ac:chgData name="Lauren Bond" userId="19c119e9-adc4-46f7-bf92-56f1829c8e70" providerId="ADAL" clId="{5FDAF38F-010E-49DA-9933-38FDC96614C1}" dt="2022-09-08T08:48:29.963" v="6186" actId="20577"/>
          <ac:spMkLst>
            <pc:docMk/>
            <pc:sldMk cId="68304872" sldId="1945"/>
            <ac:spMk id="4" creationId="{87A1BD77-D473-4676-A14C-A5FC84D95639}"/>
          </ac:spMkLst>
        </pc:spChg>
      </pc:sldChg>
      <pc:sldChg chg="modNotesTx">
        <pc:chgData name="Lauren Bond" userId="19c119e9-adc4-46f7-bf92-56f1829c8e70" providerId="ADAL" clId="{5FDAF38F-010E-49DA-9933-38FDC96614C1}" dt="2022-09-08T08:43:21.978" v="5733" actId="20577"/>
        <pc:sldMkLst>
          <pc:docMk/>
          <pc:sldMk cId="3105696481" sldId="2369"/>
        </pc:sldMkLst>
      </pc:sldChg>
      <pc:sldChg chg="modSp mod">
        <pc:chgData name="Lauren Bond" userId="19c119e9-adc4-46f7-bf92-56f1829c8e70" providerId="ADAL" clId="{5FDAF38F-010E-49DA-9933-38FDC96614C1}" dt="2022-09-01T09:48:29.681" v="4974" actId="20577"/>
        <pc:sldMkLst>
          <pc:docMk/>
          <pc:sldMk cId="2960706469" sldId="2410"/>
        </pc:sldMkLst>
        <pc:spChg chg="mod">
          <ac:chgData name="Lauren Bond" userId="19c119e9-adc4-46f7-bf92-56f1829c8e70" providerId="ADAL" clId="{5FDAF38F-010E-49DA-9933-38FDC96614C1}" dt="2022-09-01T09:48:29.681" v="4974" actId="20577"/>
          <ac:spMkLst>
            <pc:docMk/>
            <pc:sldMk cId="2960706469" sldId="2410"/>
            <ac:spMk id="2" creationId="{3AF56BB2-FCB9-B14F-3138-1836728D5056}"/>
          </ac:spMkLst>
        </pc:spChg>
      </pc:sldChg>
      <pc:sldChg chg="modSp mod modNotesTx">
        <pc:chgData name="Lauren Bond" userId="19c119e9-adc4-46f7-bf92-56f1829c8e70" providerId="ADAL" clId="{5FDAF38F-010E-49DA-9933-38FDC96614C1}" dt="2022-09-22T12:19:50.185" v="7175"/>
        <pc:sldMkLst>
          <pc:docMk/>
          <pc:sldMk cId="2908473415" sldId="2413"/>
        </pc:sldMkLst>
        <pc:spChg chg="mod">
          <ac:chgData name="Lauren Bond" userId="19c119e9-adc4-46f7-bf92-56f1829c8e70" providerId="ADAL" clId="{5FDAF38F-010E-49DA-9933-38FDC96614C1}" dt="2022-08-18T14:24:36.269" v="84" actId="20577"/>
          <ac:spMkLst>
            <pc:docMk/>
            <pc:sldMk cId="2908473415" sldId="2413"/>
            <ac:spMk id="5" creationId="{C6ED028C-15D5-6EAE-CEA1-30683B587AF4}"/>
          </ac:spMkLst>
        </pc:spChg>
        <pc:spChg chg="mod">
          <ac:chgData name="Lauren Bond" userId="19c119e9-adc4-46f7-bf92-56f1829c8e70" providerId="ADAL" clId="{5FDAF38F-010E-49DA-9933-38FDC96614C1}" dt="2022-08-22T09:03:32.899" v="902" actId="1076"/>
          <ac:spMkLst>
            <pc:docMk/>
            <pc:sldMk cId="2908473415" sldId="2413"/>
            <ac:spMk id="8" creationId="{1934D585-0154-3F65-B49D-FF425EE0B9CD}"/>
          </ac:spMkLst>
        </pc:spChg>
      </pc:sldChg>
      <pc:sldChg chg="addSp delSp modSp mod ord">
        <pc:chgData name="Lauren Bond" userId="19c119e9-adc4-46f7-bf92-56f1829c8e70" providerId="ADAL" clId="{5FDAF38F-010E-49DA-9933-38FDC96614C1}" dt="2022-10-03T13:58:27.825" v="9341" actId="27636"/>
        <pc:sldMkLst>
          <pc:docMk/>
          <pc:sldMk cId="429530156" sldId="2414"/>
        </pc:sldMkLst>
        <pc:spChg chg="mod">
          <ac:chgData name="Lauren Bond" userId="19c119e9-adc4-46f7-bf92-56f1829c8e70" providerId="ADAL" clId="{5FDAF38F-010E-49DA-9933-38FDC96614C1}" dt="2022-08-22T15:33:22.756" v="3866" actId="404"/>
          <ac:spMkLst>
            <pc:docMk/>
            <pc:sldMk cId="429530156" sldId="2414"/>
            <ac:spMk id="3" creationId="{9794A31D-4980-968C-ED8E-6BE6F5E47D48}"/>
          </ac:spMkLst>
        </pc:spChg>
        <pc:spChg chg="mod">
          <ac:chgData name="Lauren Bond" userId="19c119e9-adc4-46f7-bf92-56f1829c8e70" providerId="ADAL" clId="{5FDAF38F-010E-49DA-9933-38FDC96614C1}" dt="2022-10-03T13:58:27.825" v="9341" actId="27636"/>
          <ac:spMkLst>
            <pc:docMk/>
            <pc:sldMk cId="429530156" sldId="2414"/>
            <ac:spMk id="5" creationId="{C6ED028C-15D5-6EAE-CEA1-30683B587AF4}"/>
          </ac:spMkLst>
        </pc:spChg>
        <pc:spChg chg="mod">
          <ac:chgData name="Lauren Bond" userId="19c119e9-adc4-46f7-bf92-56f1829c8e70" providerId="ADAL" clId="{5FDAF38F-010E-49DA-9933-38FDC96614C1}" dt="2022-08-22T08:43:21.971" v="301" actId="1076"/>
          <ac:spMkLst>
            <pc:docMk/>
            <pc:sldMk cId="429530156" sldId="2414"/>
            <ac:spMk id="8" creationId="{1934D585-0154-3F65-B49D-FF425EE0B9CD}"/>
          </ac:spMkLst>
        </pc:spChg>
        <pc:spChg chg="mod">
          <ac:chgData name="Lauren Bond" userId="19c119e9-adc4-46f7-bf92-56f1829c8e70" providerId="ADAL" clId="{5FDAF38F-010E-49DA-9933-38FDC96614C1}" dt="2022-08-22T08:37:44.037" v="114" actId="14100"/>
          <ac:spMkLst>
            <pc:docMk/>
            <pc:sldMk cId="429530156" sldId="2414"/>
            <ac:spMk id="10" creationId="{6B6B03E6-74CE-61B8-0B87-2CF0273E68B1}"/>
          </ac:spMkLst>
        </pc:spChg>
        <pc:picChg chg="del">
          <ac:chgData name="Lauren Bond" userId="19c119e9-adc4-46f7-bf92-56f1829c8e70" providerId="ADAL" clId="{5FDAF38F-010E-49DA-9933-38FDC96614C1}" dt="2022-08-22T08:37:27.056" v="85" actId="21"/>
          <ac:picMkLst>
            <pc:docMk/>
            <pc:sldMk cId="429530156" sldId="2414"/>
            <ac:picMk id="9" creationId="{C26A6ECE-9497-6051-367C-F74931F7F260}"/>
          </ac:picMkLst>
        </pc:picChg>
        <pc:picChg chg="add mod modCrop">
          <ac:chgData name="Lauren Bond" userId="19c119e9-adc4-46f7-bf92-56f1829c8e70" providerId="ADAL" clId="{5FDAF38F-010E-49DA-9933-38FDC96614C1}" dt="2022-08-22T08:38:15.202" v="122" actId="1076"/>
          <ac:picMkLst>
            <pc:docMk/>
            <pc:sldMk cId="429530156" sldId="2414"/>
            <ac:picMk id="11" creationId="{D6558E94-D1A3-0CD1-5C1D-B6B36BA7D810}"/>
          </ac:picMkLst>
        </pc:picChg>
      </pc:sldChg>
      <pc:sldChg chg="addSp delSp modSp mod ord">
        <pc:chgData name="Lauren Bond" userId="19c119e9-adc4-46f7-bf92-56f1829c8e70" providerId="ADAL" clId="{5FDAF38F-010E-49DA-9933-38FDC96614C1}" dt="2022-08-22T15:32:25.122" v="3812"/>
        <pc:sldMkLst>
          <pc:docMk/>
          <pc:sldMk cId="527715070" sldId="2415"/>
        </pc:sldMkLst>
        <pc:spChg chg="mod">
          <ac:chgData name="Lauren Bond" userId="19c119e9-adc4-46f7-bf92-56f1829c8e70" providerId="ADAL" clId="{5FDAF38F-010E-49DA-9933-38FDC96614C1}" dt="2022-08-22T09:02:56.140" v="900" actId="20577"/>
          <ac:spMkLst>
            <pc:docMk/>
            <pc:sldMk cId="527715070" sldId="2415"/>
            <ac:spMk id="3" creationId="{9794A31D-4980-968C-ED8E-6BE6F5E47D48}"/>
          </ac:spMkLst>
        </pc:spChg>
        <pc:spChg chg="mod">
          <ac:chgData name="Lauren Bond" userId="19c119e9-adc4-46f7-bf92-56f1829c8e70" providerId="ADAL" clId="{5FDAF38F-010E-49DA-9933-38FDC96614C1}" dt="2022-08-22T15:31:32.740" v="3806" actId="20577"/>
          <ac:spMkLst>
            <pc:docMk/>
            <pc:sldMk cId="527715070" sldId="2415"/>
            <ac:spMk id="5" creationId="{C6ED028C-15D5-6EAE-CEA1-30683B587AF4}"/>
          </ac:spMkLst>
        </pc:spChg>
        <pc:spChg chg="mod">
          <ac:chgData name="Lauren Bond" userId="19c119e9-adc4-46f7-bf92-56f1829c8e70" providerId="ADAL" clId="{5FDAF38F-010E-49DA-9933-38FDC96614C1}" dt="2022-08-22T09:02:15.531" v="861" actId="1076"/>
          <ac:spMkLst>
            <pc:docMk/>
            <pc:sldMk cId="527715070" sldId="2415"/>
            <ac:spMk id="8" creationId="{1934D585-0154-3F65-B49D-FF425EE0B9CD}"/>
          </ac:spMkLst>
        </pc:spChg>
        <pc:spChg chg="mod">
          <ac:chgData name="Lauren Bond" userId="19c119e9-adc4-46f7-bf92-56f1829c8e70" providerId="ADAL" clId="{5FDAF38F-010E-49DA-9933-38FDC96614C1}" dt="2022-08-22T09:01:11.987" v="855" actId="20577"/>
          <ac:spMkLst>
            <pc:docMk/>
            <pc:sldMk cId="527715070" sldId="2415"/>
            <ac:spMk id="10" creationId="{6B6B03E6-74CE-61B8-0B87-2CF0273E68B1}"/>
          </ac:spMkLst>
        </pc:spChg>
        <pc:picChg chg="del">
          <ac:chgData name="Lauren Bond" userId="19c119e9-adc4-46f7-bf92-56f1829c8e70" providerId="ADAL" clId="{5FDAF38F-010E-49DA-9933-38FDC96614C1}" dt="2022-08-22T09:00:57.653" v="817" actId="21"/>
          <ac:picMkLst>
            <pc:docMk/>
            <pc:sldMk cId="527715070" sldId="2415"/>
            <ac:picMk id="9" creationId="{C26A6ECE-9497-6051-367C-F74931F7F260}"/>
          </ac:picMkLst>
        </pc:picChg>
        <pc:picChg chg="add mod modCrop">
          <ac:chgData name="Lauren Bond" userId="19c119e9-adc4-46f7-bf92-56f1829c8e70" providerId="ADAL" clId="{5FDAF38F-010E-49DA-9933-38FDC96614C1}" dt="2022-08-22T09:01:26.659" v="860" actId="1076"/>
          <ac:picMkLst>
            <pc:docMk/>
            <pc:sldMk cId="527715070" sldId="2415"/>
            <ac:picMk id="11" creationId="{1DD39E4B-C503-8BEF-5CB1-30C5ACE222C9}"/>
          </ac:picMkLst>
        </pc:picChg>
      </pc:sldChg>
      <pc:sldChg chg="addSp modSp mod ord">
        <pc:chgData name="Lauren Bond" userId="19c119e9-adc4-46f7-bf92-56f1829c8e70" providerId="ADAL" clId="{5FDAF38F-010E-49DA-9933-38FDC96614C1}" dt="2022-10-19T15:40:01.217" v="9347"/>
        <pc:sldMkLst>
          <pc:docMk/>
          <pc:sldMk cId="2950831786" sldId="2416"/>
        </pc:sldMkLst>
        <pc:spChg chg="mod">
          <ac:chgData name="Lauren Bond" userId="19c119e9-adc4-46f7-bf92-56f1829c8e70" providerId="ADAL" clId="{5FDAF38F-010E-49DA-9933-38FDC96614C1}" dt="2022-08-22T15:01:46.626" v="1573" actId="255"/>
          <ac:spMkLst>
            <pc:docMk/>
            <pc:sldMk cId="2950831786" sldId="2416"/>
            <ac:spMk id="3" creationId="{9794A31D-4980-968C-ED8E-6BE6F5E47D48}"/>
          </ac:spMkLst>
        </pc:spChg>
        <pc:spChg chg="mod">
          <ac:chgData name="Lauren Bond" userId="19c119e9-adc4-46f7-bf92-56f1829c8e70" providerId="ADAL" clId="{5FDAF38F-010E-49DA-9933-38FDC96614C1}" dt="2022-08-22T15:33:44.549" v="3876" actId="20577"/>
          <ac:spMkLst>
            <pc:docMk/>
            <pc:sldMk cId="2950831786" sldId="2416"/>
            <ac:spMk id="5" creationId="{C6ED028C-15D5-6EAE-CEA1-30683B587AF4}"/>
          </ac:spMkLst>
        </pc:spChg>
        <pc:spChg chg="mod">
          <ac:chgData name="Lauren Bond" userId="19c119e9-adc4-46f7-bf92-56f1829c8e70" providerId="ADAL" clId="{5FDAF38F-010E-49DA-9933-38FDC96614C1}" dt="2022-08-22T15:02:31.320" v="1574" actId="1076"/>
          <ac:spMkLst>
            <pc:docMk/>
            <pc:sldMk cId="2950831786" sldId="2416"/>
            <ac:spMk id="8" creationId="{1934D585-0154-3F65-B49D-FF425EE0B9CD}"/>
          </ac:spMkLst>
        </pc:spChg>
        <pc:spChg chg="mod">
          <ac:chgData name="Lauren Bond" userId="19c119e9-adc4-46f7-bf92-56f1829c8e70" providerId="ADAL" clId="{5FDAF38F-010E-49DA-9933-38FDC96614C1}" dt="2022-08-22T15:06:59.622" v="1646" actId="14100"/>
          <ac:spMkLst>
            <pc:docMk/>
            <pc:sldMk cId="2950831786" sldId="2416"/>
            <ac:spMk id="10" creationId="{6B6B03E6-74CE-61B8-0B87-2CF0273E68B1}"/>
          </ac:spMkLst>
        </pc:spChg>
        <pc:spChg chg="add mod">
          <ac:chgData name="Lauren Bond" userId="19c119e9-adc4-46f7-bf92-56f1829c8e70" providerId="ADAL" clId="{5FDAF38F-010E-49DA-9933-38FDC96614C1}" dt="2022-08-22T15:07:03.252" v="1647" actId="14100"/>
          <ac:spMkLst>
            <pc:docMk/>
            <pc:sldMk cId="2950831786" sldId="2416"/>
            <ac:spMk id="12" creationId="{B6C989F4-94E6-EFD0-9423-5B0AC1BF9E66}"/>
          </ac:spMkLst>
        </pc:spChg>
        <pc:picChg chg="mod">
          <ac:chgData name="Lauren Bond" userId="19c119e9-adc4-46f7-bf92-56f1829c8e70" providerId="ADAL" clId="{5FDAF38F-010E-49DA-9933-38FDC96614C1}" dt="2022-08-22T15:06:53.740" v="1644" actId="1076"/>
          <ac:picMkLst>
            <pc:docMk/>
            <pc:sldMk cId="2950831786" sldId="2416"/>
            <ac:picMk id="9" creationId="{C26A6ECE-9497-6051-367C-F74931F7F260}"/>
          </ac:picMkLst>
        </pc:picChg>
        <pc:picChg chg="add mod">
          <ac:chgData name="Lauren Bond" userId="19c119e9-adc4-46f7-bf92-56f1829c8e70" providerId="ADAL" clId="{5FDAF38F-010E-49DA-9933-38FDC96614C1}" dt="2022-08-22T15:07:21.220" v="1650" actId="1076"/>
          <ac:picMkLst>
            <pc:docMk/>
            <pc:sldMk cId="2950831786" sldId="2416"/>
            <ac:picMk id="11" creationId="{84013319-4529-C8D7-52E7-381E75C5B99F}"/>
          </ac:picMkLst>
        </pc:picChg>
      </pc:sldChg>
      <pc:sldChg chg="modSp mod ord">
        <pc:chgData name="Lauren Bond" userId="19c119e9-adc4-46f7-bf92-56f1829c8e70" providerId="ADAL" clId="{5FDAF38F-010E-49DA-9933-38FDC96614C1}" dt="2022-10-19T15:39:58.306" v="9345"/>
        <pc:sldMkLst>
          <pc:docMk/>
          <pc:sldMk cId="742656753" sldId="2417"/>
        </pc:sldMkLst>
        <pc:spChg chg="mod">
          <ac:chgData name="Lauren Bond" userId="19c119e9-adc4-46f7-bf92-56f1829c8e70" providerId="ADAL" clId="{5FDAF38F-010E-49DA-9933-38FDC96614C1}" dt="2022-08-22T15:14:22.678" v="2486" actId="20577"/>
          <ac:spMkLst>
            <pc:docMk/>
            <pc:sldMk cId="742656753" sldId="2417"/>
            <ac:spMk id="3" creationId="{9794A31D-4980-968C-ED8E-6BE6F5E47D48}"/>
          </ac:spMkLst>
        </pc:spChg>
        <pc:spChg chg="mod">
          <ac:chgData name="Lauren Bond" userId="19c119e9-adc4-46f7-bf92-56f1829c8e70" providerId="ADAL" clId="{5FDAF38F-010E-49DA-9933-38FDC96614C1}" dt="2022-08-22T15:20:38.680" v="3073" actId="403"/>
          <ac:spMkLst>
            <pc:docMk/>
            <pc:sldMk cId="742656753" sldId="2417"/>
            <ac:spMk id="5" creationId="{C6ED028C-15D5-6EAE-CEA1-30683B587AF4}"/>
          </ac:spMkLst>
        </pc:spChg>
        <pc:spChg chg="mod">
          <ac:chgData name="Lauren Bond" userId="19c119e9-adc4-46f7-bf92-56f1829c8e70" providerId="ADAL" clId="{5FDAF38F-010E-49DA-9933-38FDC96614C1}" dt="2022-08-22T15:15:00.820" v="2526" actId="1076"/>
          <ac:spMkLst>
            <pc:docMk/>
            <pc:sldMk cId="742656753" sldId="2417"/>
            <ac:spMk id="8" creationId="{1934D585-0154-3F65-B49D-FF425EE0B9CD}"/>
          </ac:spMkLst>
        </pc:spChg>
      </pc:sldChg>
      <pc:sldChg chg="addSp delSp modSp mod ord">
        <pc:chgData name="Lauren Bond" userId="19c119e9-adc4-46f7-bf92-56f1829c8e70" providerId="ADAL" clId="{5FDAF38F-010E-49DA-9933-38FDC96614C1}" dt="2022-10-19T15:39:41.298" v="9343"/>
        <pc:sldMkLst>
          <pc:docMk/>
          <pc:sldMk cId="1384741914" sldId="2418"/>
        </pc:sldMkLst>
        <pc:spChg chg="mod">
          <ac:chgData name="Lauren Bond" userId="19c119e9-adc4-46f7-bf92-56f1829c8e70" providerId="ADAL" clId="{5FDAF38F-010E-49DA-9933-38FDC96614C1}" dt="2022-08-22T15:25:37.966" v="3191" actId="20577"/>
          <ac:spMkLst>
            <pc:docMk/>
            <pc:sldMk cId="1384741914" sldId="2418"/>
            <ac:spMk id="3" creationId="{9794A31D-4980-968C-ED8E-6BE6F5E47D48}"/>
          </ac:spMkLst>
        </pc:spChg>
        <pc:spChg chg="mod">
          <ac:chgData name="Lauren Bond" userId="19c119e9-adc4-46f7-bf92-56f1829c8e70" providerId="ADAL" clId="{5FDAF38F-010E-49DA-9933-38FDC96614C1}" dt="2022-08-22T15:28:23.791" v="3757" actId="20577"/>
          <ac:spMkLst>
            <pc:docMk/>
            <pc:sldMk cId="1384741914" sldId="2418"/>
            <ac:spMk id="5" creationId="{C6ED028C-15D5-6EAE-CEA1-30683B587AF4}"/>
          </ac:spMkLst>
        </pc:spChg>
        <pc:spChg chg="mod">
          <ac:chgData name="Lauren Bond" userId="19c119e9-adc4-46f7-bf92-56f1829c8e70" providerId="ADAL" clId="{5FDAF38F-010E-49DA-9933-38FDC96614C1}" dt="2022-08-22T15:24:51.300" v="3126" actId="1076"/>
          <ac:spMkLst>
            <pc:docMk/>
            <pc:sldMk cId="1384741914" sldId="2418"/>
            <ac:spMk id="8" creationId="{1934D585-0154-3F65-B49D-FF425EE0B9CD}"/>
          </ac:spMkLst>
        </pc:spChg>
        <pc:spChg chg="mod">
          <ac:chgData name="Lauren Bond" userId="19c119e9-adc4-46f7-bf92-56f1829c8e70" providerId="ADAL" clId="{5FDAF38F-010E-49DA-9933-38FDC96614C1}" dt="2022-08-22T15:29:33.026" v="3803" actId="1076"/>
          <ac:spMkLst>
            <pc:docMk/>
            <pc:sldMk cId="1384741914" sldId="2418"/>
            <ac:spMk id="10" creationId="{6B6B03E6-74CE-61B8-0B87-2CF0273E68B1}"/>
          </ac:spMkLst>
        </pc:spChg>
        <pc:picChg chg="del">
          <ac:chgData name="Lauren Bond" userId="19c119e9-adc4-46f7-bf92-56f1829c8e70" providerId="ADAL" clId="{5FDAF38F-010E-49DA-9933-38FDC96614C1}" dt="2022-08-22T15:28:34.961" v="3758" actId="21"/>
          <ac:picMkLst>
            <pc:docMk/>
            <pc:sldMk cId="1384741914" sldId="2418"/>
            <ac:picMk id="9" creationId="{C26A6ECE-9497-6051-367C-F74931F7F260}"/>
          </ac:picMkLst>
        </pc:picChg>
        <pc:picChg chg="add mod">
          <ac:chgData name="Lauren Bond" userId="19c119e9-adc4-46f7-bf92-56f1829c8e70" providerId="ADAL" clId="{5FDAF38F-010E-49DA-9933-38FDC96614C1}" dt="2022-08-22T15:29:30.540" v="3802" actId="1076"/>
          <ac:picMkLst>
            <pc:docMk/>
            <pc:sldMk cId="1384741914" sldId="2418"/>
            <ac:picMk id="11" creationId="{07727099-F852-3BF6-CCAD-FD261FC81DD1}"/>
          </ac:picMkLst>
        </pc:picChg>
      </pc:sldChg>
      <pc:sldChg chg="new del">
        <pc:chgData name="Lauren Bond" userId="19c119e9-adc4-46f7-bf92-56f1829c8e70" providerId="ADAL" clId="{5FDAF38F-010E-49DA-9933-38FDC96614C1}" dt="2022-08-22T15:30:08.776" v="3805" actId="2696"/>
        <pc:sldMkLst>
          <pc:docMk/>
          <pc:sldMk cId="1583839214" sldId="2419"/>
        </pc:sldMkLst>
      </pc:sldChg>
      <pc:sldChg chg="del">
        <pc:chgData name="Lauren Bond" userId="19c119e9-adc4-46f7-bf92-56f1829c8e70" providerId="ADAL" clId="{5FDAF38F-010E-49DA-9933-38FDC96614C1}" dt="2022-09-01T09:53:14.412" v="4988" actId="2696"/>
        <pc:sldMkLst>
          <pc:docMk/>
          <pc:sldMk cId="2569423022" sldId="2419"/>
        </pc:sldMkLst>
      </pc:sldChg>
      <pc:sldChg chg="addSp delSp modSp mod ord modNotesTx">
        <pc:chgData name="Lauren Bond" userId="19c119e9-adc4-46f7-bf92-56f1829c8e70" providerId="ADAL" clId="{5FDAF38F-010E-49DA-9933-38FDC96614C1}" dt="2022-09-08T09:08:31.555" v="7054" actId="20577"/>
        <pc:sldMkLst>
          <pc:docMk/>
          <pc:sldMk cId="2765581114" sldId="2422"/>
        </pc:sldMkLst>
        <pc:spChg chg="mod">
          <ac:chgData name="Lauren Bond" userId="19c119e9-adc4-46f7-bf92-56f1829c8e70" providerId="ADAL" clId="{5FDAF38F-010E-49DA-9933-38FDC96614C1}" dt="2022-08-26T11:35:14.962" v="4534"/>
          <ac:spMkLst>
            <pc:docMk/>
            <pc:sldMk cId="2765581114" sldId="2422"/>
            <ac:spMk id="2" creationId="{A9755427-740E-1881-AA90-AAA0D970C4E2}"/>
          </ac:spMkLst>
        </pc:spChg>
        <pc:spChg chg="del">
          <ac:chgData name="Lauren Bond" userId="19c119e9-adc4-46f7-bf92-56f1829c8e70" providerId="ADAL" clId="{5FDAF38F-010E-49DA-9933-38FDC96614C1}" dt="2022-08-26T11:34:27.078" v="4521"/>
          <ac:spMkLst>
            <pc:docMk/>
            <pc:sldMk cId="2765581114" sldId="2422"/>
            <ac:spMk id="3" creationId="{8FDE6BBE-45F7-0848-E0D3-7EDC777531D9}"/>
          </ac:spMkLst>
        </pc:spChg>
        <pc:spChg chg="add del mod">
          <ac:chgData name="Lauren Bond" userId="19c119e9-adc4-46f7-bf92-56f1829c8e70" providerId="ADAL" clId="{5FDAF38F-010E-49DA-9933-38FDC96614C1}" dt="2022-08-26T11:49:32.881" v="4922" actId="14100"/>
          <ac:spMkLst>
            <pc:docMk/>
            <pc:sldMk cId="2765581114" sldId="2422"/>
            <ac:spMk id="5" creationId="{5F4B8E51-4A82-64DF-0F4B-6E55923E5A1A}"/>
          </ac:spMkLst>
        </pc:spChg>
        <pc:spChg chg="add mod">
          <ac:chgData name="Lauren Bond" userId="19c119e9-adc4-46f7-bf92-56f1829c8e70" providerId="ADAL" clId="{5FDAF38F-010E-49DA-9933-38FDC96614C1}" dt="2022-08-26T11:49:40.919" v="4925" actId="1076"/>
          <ac:spMkLst>
            <pc:docMk/>
            <pc:sldMk cId="2765581114" sldId="2422"/>
            <ac:spMk id="6" creationId="{634E5BF3-4C75-0C9B-1959-C3FCA64CE6B3}"/>
          </ac:spMkLst>
        </pc:spChg>
        <pc:picChg chg="add mod">
          <ac:chgData name="Lauren Bond" userId="19c119e9-adc4-46f7-bf92-56f1829c8e70" providerId="ADAL" clId="{5FDAF38F-010E-49DA-9933-38FDC96614C1}" dt="2022-08-26T11:35:03.012" v="4530" actId="1076"/>
          <ac:picMkLst>
            <pc:docMk/>
            <pc:sldMk cId="2765581114" sldId="2422"/>
            <ac:picMk id="4" creationId="{567167E4-1646-7E1D-B387-56BC68890F44}"/>
          </ac:picMkLst>
        </pc:picChg>
      </pc:sldChg>
      <pc:sldChg chg="addSp delSp modSp mod modNotesTx">
        <pc:chgData name="Lauren Bond" userId="19c119e9-adc4-46f7-bf92-56f1829c8e70" providerId="ADAL" clId="{5FDAF38F-010E-49DA-9933-38FDC96614C1}" dt="2022-09-08T09:50:18.555" v="7127" actId="20577"/>
        <pc:sldMkLst>
          <pc:docMk/>
          <pc:sldMk cId="3640897213" sldId="2423"/>
        </pc:sldMkLst>
        <pc:spChg chg="mod">
          <ac:chgData name="Lauren Bond" userId="19c119e9-adc4-46f7-bf92-56f1829c8e70" providerId="ADAL" clId="{5FDAF38F-010E-49DA-9933-38FDC96614C1}" dt="2022-08-26T11:41:50.198" v="4784" actId="20577"/>
          <ac:spMkLst>
            <pc:docMk/>
            <pc:sldMk cId="3640897213" sldId="2423"/>
            <ac:spMk id="2" creationId="{7C4823C2-BA77-2B15-D80F-3B11F0B7BEB7}"/>
          </ac:spMkLst>
        </pc:spChg>
        <pc:spChg chg="del">
          <ac:chgData name="Lauren Bond" userId="19c119e9-adc4-46f7-bf92-56f1829c8e70" providerId="ADAL" clId="{5FDAF38F-010E-49DA-9933-38FDC96614C1}" dt="2022-08-26T11:41:53.257" v="4785"/>
          <ac:spMkLst>
            <pc:docMk/>
            <pc:sldMk cId="3640897213" sldId="2423"/>
            <ac:spMk id="3" creationId="{BE26D8B6-932A-42C4-0163-BB59211AAD75}"/>
          </ac:spMkLst>
        </pc:spChg>
        <pc:spChg chg="add mod">
          <ac:chgData name="Lauren Bond" userId="19c119e9-adc4-46f7-bf92-56f1829c8e70" providerId="ADAL" clId="{5FDAF38F-010E-49DA-9933-38FDC96614C1}" dt="2022-08-26T11:51:29.557" v="4945" actId="14100"/>
          <ac:spMkLst>
            <pc:docMk/>
            <pc:sldMk cId="3640897213" sldId="2423"/>
            <ac:spMk id="5" creationId="{34363024-48E1-0E11-65D8-50382F740250}"/>
          </ac:spMkLst>
        </pc:spChg>
        <pc:spChg chg="add mod">
          <ac:chgData name="Lauren Bond" userId="19c119e9-adc4-46f7-bf92-56f1829c8e70" providerId="ADAL" clId="{5FDAF38F-010E-49DA-9933-38FDC96614C1}" dt="2022-08-26T11:51:26.788" v="4944" actId="1076"/>
          <ac:spMkLst>
            <pc:docMk/>
            <pc:sldMk cId="3640897213" sldId="2423"/>
            <ac:spMk id="6" creationId="{784776D8-7B4C-3C99-346D-E3A90F0057F3}"/>
          </ac:spMkLst>
        </pc:spChg>
        <pc:picChg chg="add mod">
          <ac:chgData name="Lauren Bond" userId="19c119e9-adc4-46f7-bf92-56f1829c8e70" providerId="ADAL" clId="{5FDAF38F-010E-49DA-9933-38FDC96614C1}" dt="2022-08-26T11:42:00.735" v="4786" actId="1076"/>
          <ac:picMkLst>
            <pc:docMk/>
            <pc:sldMk cId="3640897213" sldId="2423"/>
            <ac:picMk id="4" creationId="{9660F48F-2F33-A539-DA24-EAD66C5C21DB}"/>
          </ac:picMkLst>
        </pc:picChg>
      </pc:sldChg>
      <pc:sldChg chg="addSp delSp modSp mod modNotesTx">
        <pc:chgData name="Lauren Bond" userId="19c119e9-adc4-46f7-bf92-56f1829c8e70" providerId="ADAL" clId="{5FDAF38F-010E-49DA-9933-38FDC96614C1}" dt="2022-08-26T11:50:10.669" v="4931" actId="14100"/>
        <pc:sldMkLst>
          <pc:docMk/>
          <pc:sldMk cId="365158248" sldId="2424"/>
        </pc:sldMkLst>
        <pc:spChg chg="mod">
          <ac:chgData name="Lauren Bond" userId="19c119e9-adc4-46f7-bf92-56f1829c8e70" providerId="ADAL" clId="{5FDAF38F-010E-49DA-9933-38FDC96614C1}" dt="2022-08-26T11:22:16.976" v="4095" actId="20577"/>
          <ac:spMkLst>
            <pc:docMk/>
            <pc:sldMk cId="365158248" sldId="2424"/>
            <ac:spMk id="2" creationId="{032F5D2F-CA16-C63A-E881-6547E7A0C664}"/>
          </ac:spMkLst>
        </pc:spChg>
        <pc:spChg chg="del">
          <ac:chgData name="Lauren Bond" userId="19c119e9-adc4-46f7-bf92-56f1829c8e70" providerId="ADAL" clId="{5FDAF38F-010E-49DA-9933-38FDC96614C1}" dt="2022-08-26T11:22:19.882" v="4096"/>
          <ac:spMkLst>
            <pc:docMk/>
            <pc:sldMk cId="365158248" sldId="2424"/>
            <ac:spMk id="3" creationId="{8CD51056-7290-DDF9-A3FA-79CC10C00DFD}"/>
          </ac:spMkLst>
        </pc:spChg>
        <pc:spChg chg="add mod">
          <ac:chgData name="Lauren Bond" userId="19c119e9-adc4-46f7-bf92-56f1829c8e70" providerId="ADAL" clId="{5FDAF38F-010E-49DA-9933-38FDC96614C1}" dt="2022-08-26T11:50:10.669" v="4931" actId="14100"/>
          <ac:spMkLst>
            <pc:docMk/>
            <pc:sldMk cId="365158248" sldId="2424"/>
            <ac:spMk id="5" creationId="{24C22DBC-3A17-0398-3581-0710818DF64B}"/>
          </ac:spMkLst>
        </pc:spChg>
        <pc:spChg chg="add mod">
          <ac:chgData name="Lauren Bond" userId="19c119e9-adc4-46f7-bf92-56f1829c8e70" providerId="ADAL" clId="{5FDAF38F-010E-49DA-9933-38FDC96614C1}" dt="2022-08-26T11:49:58.253" v="4930" actId="1076"/>
          <ac:spMkLst>
            <pc:docMk/>
            <pc:sldMk cId="365158248" sldId="2424"/>
            <ac:spMk id="6" creationId="{0001E698-CA5B-ECAF-991F-A382791B95AC}"/>
          </ac:spMkLst>
        </pc:spChg>
        <pc:picChg chg="add mod">
          <ac:chgData name="Lauren Bond" userId="19c119e9-adc4-46f7-bf92-56f1829c8e70" providerId="ADAL" clId="{5FDAF38F-010E-49DA-9933-38FDC96614C1}" dt="2022-08-26T11:22:52.542" v="4103" actId="1076"/>
          <ac:picMkLst>
            <pc:docMk/>
            <pc:sldMk cId="365158248" sldId="2424"/>
            <ac:picMk id="4" creationId="{D5844790-513C-4AB0-0EA1-0E0D52342708}"/>
          </ac:picMkLst>
        </pc:picChg>
      </pc:sldChg>
      <pc:sldChg chg="addSp delSp modSp mod modNotesTx">
        <pc:chgData name="Lauren Bond" userId="19c119e9-adc4-46f7-bf92-56f1829c8e70" providerId="ADAL" clId="{5FDAF38F-010E-49DA-9933-38FDC96614C1}" dt="2022-09-08T08:58:05.921" v="6937" actId="20577"/>
        <pc:sldMkLst>
          <pc:docMk/>
          <pc:sldMk cId="4182873900" sldId="2425"/>
        </pc:sldMkLst>
        <pc:spChg chg="mod">
          <ac:chgData name="Lauren Bond" userId="19c119e9-adc4-46f7-bf92-56f1829c8e70" providerId="ADAL" clId="{5FDAF38F-010E-49DA-9933-38FDC96614C1}" dt="2022-08-26T10:37:45.536" v="3918" actId="20577"/>
          <ac:spMkLst>
            <pc:docMk/>
            <pc:sldMk cId="4182873900" sldId="2425"/>
            <ac:spMk id="2" creationId="{55E70AF4-4D74-6B38-9775-E7A7FF4BAB74}"/>
          </ac:spMkLst>
        </pc:spChg>
        <pc:spChg chg="del">
          <ac:chgData name="Lauren Bond" userId="19c119e9-adc4-46f7-bf92-56f1829c8e70" providerId="ADAL" clId="{5FDAF38F-010E-49DA-9933-38FDC96614C1}" dt="2022-08-26T10:38:03.806" v="3919"/>
          <ac:spMkLst>
            <pc:docMk/>
            <pc:sldMk cId="4182873900" sldId="2425"/>
            <ac:spMk id="3" creationId="{CAAADA38-974A-EB58-FFBD-BDE4CD5C4B5D}"/>
          </ac:spMkLst>
        </pc:spChg>
        <pc:spChg chg="add mod">
          <ac:chgData name="Lauren Bond" userId="19c119e9-adc4-46f7-bf92-56f1829c8e70" providerId="ADAL" clId="{5FDAF38F-010E-49DA-9933-38FDC96614C1}" dt="2022-08-26T11:51:45.733" v="4948" actId="1076"/>
          <ac:spMkLst>
            <pc:docMk/>
            <pc:sldMk cId="4182873900" sldId="2425"/>
            <ac:spMk id="5" creationId="{00E03061-6A5D-3DE1-796F-CC56509508BB}"/>
          </ac:spMkLst>
        </pc:spChg>
        <pc:spChg chg="add mod">
          <ac:chgData name="Lauren Bond" userId="19c119e9-adc4-46f7-bf92-56f1829c8e70" providerId="ADAL" clId="{5FDAF38F-010E-49DA-9933-38FDC96614C1}" dt="2022-08-26T11:50:51.774" v="4940" actId="14100"/>
          <ac:spMkLst>
            <pc:docMk/>
            <pc:sldMk cId="4182873900" sldId="2425"/>
            <ac:spMk id="6" creationId="{258D395D-971F-0297-3FE2-501458D3A69A}"/>
          </ac:spMkLst>
        </pc:spChg>
        <pc:picChg chg="add mod">
          <ac:chgData name="Lauren Bond" userId="19c119e9-adc4-46f7-bf92-56f1829c8e70" providerId="ADAL" clId="{5FDAF38F-010E-49DA-9933-38FDC96614C1}" dt="2022-08-26T11:18:32.948" v="4031" actId="1076"/>
          <ac:picMkLst>
            <pc:docMk/>
            <pc:sldMk cId="4182873900" sldId="2425"/>
            <ac:picMk id="4" creationId="{0D6BCAE6-BE0E-D9CA-60EC-4E2C9C204000}"/>
          </ac:picMkLst>
        </pc:picChg>
      </pc:sldChg>
      <pc:sldChg chg="modSp mod">
        <pc:chgData name="Lauren Bond" userId="19c119e9-adc4-46f7-bf92-56f1829c8e70" providerId="ADAL" clId="{5FDAF38F-010E-49DA-9933-38FDC96614C1}" dt="2022-09-01T09:52:00.057" v="4987" actId="20577"/>
        <pc:sldMkLst>
          <pc:docMk/>
          <pc:sldMk cId="3464226557" sldId="2427"/>
        </pc:sldMkLst>
        <pc:spChg chg="mod">
          <ac:chgData name="Lauren Bond" userId="19c119e9-adc4-46f7-bf92-56f1829c8e70" providerId="ADAL" clId="{5FDAF38F-010E-49DA-9933-38FDC96614C1}" dt="2022-09-01T09:52:00.057" v="4987" actId="20577"/>
          <ac:spMkLst>
            <pc:docMk/>
            <pc:sldMk cId="3464226557" sldId="2427"/>
            <ac:spMk id="2" creationId="{905C4F70-1114-44E2-94BB-8294BEC2105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30C875B-0C27-49BB-A3BD-160541717AF8}" type="datetimeFigureOut">
              <a:rPr lang="en-GB" smtClean="0"/>
              <a:t>19/10/2022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4D37C9D-6435-4FB2-ABB2-DE2660EDD728}" type="slidenum">
              <a:rPr lang="en-GB" smtClean="0"/>
              <a:t>‹#›</a:t>
            </a:fld>
            <a:endParaRPr lang="en-GB"/>
          </a:p>
        </p:txBody>
      </p:sp>
    </p:spTree>
    <p:extLst>
      <p:ext uri="{BB962C8B-B14F-4D97-AF65-F5344CB8AC3E}">
        <p14:creationId xmlns:p14="http://schemas.microsoft.com/office/powerpoint/2010/main" val="1251103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D37C9D-6435-4FB2-ABB2-DE2660EDD728}" type="slidenum">
              <a:rPr lang="en-GB" smtClean="0"/>
              <a:t>1</a:t>
            </a:fld>
            <a:endParaRPr lang="en-GB"/>
          </a:p>
        </p:txBody>
      </p:sp>
    </p:spTree>
    <p:extLst>
      <p:ext uri="{BB962C8B-B14F-4D97-AF65-F5344CB8AC3E}">
        <p14:creationId xmlns:p14="http://schemas.microsoft.com/office/powerpoint/2010/main" val="242966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an inclusive growth perspective, inclusion is about what happens socially to growth after we have growth. </a:t>
            </a:r>
          </a:p>
          <a:p>
            <a:endParaRPr lang="en-GB" dirty="0"/>
          </a:p>
          <a:p>
            <a:r>
              <a:rPr lang="en-GB" dirty="0"/>
              <a:t>Whilst helpful, however, this aim is limited, and limiting, given the scale of the social issues and economic challenges facing our society.</a:t>
            </a:r>
          </a:p>
          <a:p>
            <a:endParaRPr lang="en-GB" dirty="0"/>
          </a:p>
          <a:p>
            <a:r>
              <a:rPr lang="en-GB" dirty="0"/>
              <a:t>What about areas that aren’t growing? What about sectors that aren’t high growth sectors?</a:t>
            </a:r>
          </a:p>
          <a:p>
            <a:endParaRPr lang="en-GB" dirty="0"/>
          </a:p>
          <a:p>
            <a:r>
              <a:rPr lang="en-GB" dirty="0"/>
              <a:t>By contrast, an Inclusive Economy offers a genuine progressive conceptual frame in which greater consideration is given to social benefits that flow from, and feed into, economic activity. With alignment to new forms of economic democracy, new municipalism and Local Wealth Building, we are seeing the rise of a genuine new progressive practice to local economic development. </a:t>
            </a:r>
          </a:p>
        </p:txBody>
      </p:sp>
      <p:sp>
        <p:nvSpPr>
          <p:cNvPr id="4" name="Slide Number Placeholder 3"/>
          <p:cNvSpPr>
            <a:spLocks noGrp="1"/>
          </p:cNvSpPr>
          <p:nvPr>
            <p:ph type="sldNum" sz="quarter" idx="5"/>
          </p:nvPr>
        </p:nvSpPr>
        <p:spPr/>
        <p:txBody>
          <a:bodyPr/>
          <a:lstStyle/>
          <a:p>
            <a:fld id="{E4D37C9D-6435-4FB2-ABB2-DE2660EDD728}" type="slidenum">
              <a:rPr lang="en-GB" smtClean="0"/>
              <a:t>12</a:t>
            </a:fld>
            <a:endParaRPr lang="en-GB"/>
          </a:p>
        </p:txBody>
      </p:sp>
    </p:spTree>
    <p:extLst>
      <p:ext uri="{BB962C8B-B14F-4D97-AF65-F5344CB8AC3E}">
        <p14:creationId xmlns:p14="http://schemas.microsoft.com/office/powerpoint/2010/main" val="1248993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9704">
              <a:buFont typeface="Arial" panose="020B0604020202020204" pitchFamily="34" charset="0"/>
              <a:buNone/>
              <a:defRPr/>
            </a:pPr>
            <a:r>
              <a:rPr lang="en-GB" dirty="0"/>
              <a:t>So, now that we have that cleared up, let’s look at community wealth building and the core principles and practices at the heart of it. One of the main assumptions of community wealth building is the power of anchor institutions. So at CLES, a lot of our work is with anchor institutions. </a:t>
            </a:r>
          </a:p>
          <a:p>
            <a:pPr marL="0" indent="0" defTabSz="919704">
              <a:buFont typeface="Arial" panose="020B0604020202020204" pitchFamily="34" charset="0"/>
              <a:buNone/>
              <a:defRPr/>
            </a:pPr>
            <a:r>
              <a:rPr lang="en-GB" dirty="0"/>
              <a:t>Anchor institutions are large established organisations, rooted in local communities, which can improve local economic and social wellbeing through the use of their spend, employment practices, and use of land and assets.</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In terms of impact,</a:t>
            </a:r>
            <a:r>
              <a:rPr lang="en-GB" baseline="0" dirty="0"/>
              <a:t> anchor activity affects the social determinants of health: income, wealth, economic equality, job stability, sense of agency, assess to affordable safe housing. </a:t>
            </a:r>
            <a:endParaRPr lang="en-GB" dirty="0"/>
          </a:p>
          <a:p>
            <a:pPr marL="0" indent="0" defTabSz="919704">
              <a:buFont typeface="Arial" panose="020B0604020202020204" pitchFamily="34" charset="0"/>
              <a:buNone/>
              <a:defRPr/>
            </a:pPr>
            <a:endParaRPr lang="en-GB" dirty="0"/>
          </a:p>
          <a:p>
            <a:pPr marL="171450" indent="-171450" defTabSz="919704">
              <a:buFont typeface="Arial" panose="020B0604020202020204" pitchFamily="34" charset="0"/>
              <a:buChar char="•"/>
              <a:defRPr/>
            </a:pPr>
            <a:r>
              <a:rPr lang="en-GB" dirty="0"/>
              <a:t>Idea of anchors is focused on cultivating place-based assets and generating wealth that is retained within the local area, as opposed to being extracted as share-holder profit</a:t>
            </a:r>
          </a:p>
          <a:p>
            <a:pPr marL="171450" indent="-171450" defTabSz="919704">
              <a:buFont typeface="Arial" panose="020B0604020202020204" pitchFamily="34" charset="0"/>
              <a:buChar char="•"/>
              <a:defRPr/>
            </a:pPr>
            <a:endParaRPr lang="en-GB" dirty="0"/>
          </a:p>
          <a:p>
            <a:pPr marL="171450" indent="-171450" defTabSz="919704">
              <a:buFont typeface="Arial" panose="020B0604020202020204" pitchFamily="34" charset="0"/>
              <a:buChar char="•"/>
              <a:defRPr/>
            </a:pPr>
            <a:r>
              <a:rPr lang="en-GB" dirty="0"/>
              <a:t>Anchor networks.</a:t>
            </a:r>
          </a:p>
          <a:p>
            <a:endParaRPr lang="en-GB" dirty="0"/>
          </a:p>
        </p:txBody>
      </p:sp>
      <p:sp>
        <p:nvSpPr>
          <p:cNvPr id="4" name="Slide Number Placeholder 3"/>
          <p:cNvSpPr>
            <a:spLocks noGrp="1"/>
          </p:cNvSpPr>
          <p:nvPr>
            <p:ph type="sldNum" sz="quarter" idx="5"/>
          </p:nvPr>
        </p:nvSpPr>
        <p:spPr/>
        <p:txBody>
          <a:bodyPr/>
          <a:lstStyle/>
          <a:p>
            <a:fld id="{E4D37C9D-6435-4FB2-ABB2-DE2660EDD728}" type="slidenum">
              <a:rPr lang="en-GB" smtClean="0"/>
              <a:t>13</a:t>
            </a:fld>
            <a:endParaRPr lang="en-GB"/>
          </a:p>
        </p:txBody>
      </p:sp>
    </p:spTree>
    <p:extLst>
      <p:ext uri="{BB962C8B-B14F-4D97-AF65-F5344CB8AC3E}">
        <p14:creationId xmlns:p14="http://schemas.microsoft.com/office/powerpoint/2010/main" val="1609498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9704">
              <a:buFont typeface="+mj-lt"/>
              <a:buNone/>
            </a:pPr>
            <a:r>
              <a:rPr lang="en-US" altLang="en-US" dirty="0"/>
              <a:t>So, anchor institutions are key to our understanding of community wealth building and the way that CWB functions in a place. There are five other key principles to community wealth building that need to be understood if you want to understand the whole of CWB, and these are what we call ‘The 5 Pillars of CWB.’</a:t>
            </a:r>
          </a:p>
          <a:p>
            <a:pPr marL="228600" indent="-228600" defTabSz="919704">
              <a:buFont typeface="+mj-lt"/>
              <a:buAutoNum type="arabicPeriod"/>
            </a:pPr>
            <a:endParaRPr lang="en-US" altLang="en-US" dirty="0"/>
          </a:p>
          <a:p>
            <a:pPr marL="228600" indent="-228600" defTabSz="919704">
              <a:buFont typeface="+mj-lt"/>
              <a:buAutoNum type="arabicPeriod"/>
            </a:pPr>
            <a:endParaRPr lang="en-US" altLang="en-US" dirty="0"/>
          </a:p>
          <a:p>
            <a:pPr marL="228600" indent="-228600" defTabSz="919704">
              <a:buFont typeface="+mj-lt"/>
              <a:buAutoNum type="arabicPeriod"/>
            </a:pPr>
            <a:r>
              <a:rPr lang="en-US" altLang="en-US" dirty="0"/>
              <a:t>At the heart of community wealth building is the principle that wealth is broadly held. </a:t>
            </a:r>
            <a:r>
              <a:rPr lang="en-GB" sz="1200" b="0" i="0" u="none" strike="noStrike" kern="1200" dirty="0">
                <a:solidFill>
                  <a:schemeClr val="tx1"/>
                </a:solidFill>
                <a:effectLst/>
                <a:latin typeface="+mn-lt"/>
                <a:ea typeface="+mn-ea"/>
                <a:cs typeface="+mn-cs"/>
              </a:rPr>
              <a:t>Cooperatives, mutually owned businesses, SMEs, municipally owned companies enable the wealth generated in a community to stay in that locality and play a vital role in counteracting the extraction of wealth. Anchors therefore have a key role to play in encouraging a diverse range of ownership models in their supply chains.</a:t>
            </a:r>
            <a:r>
              <a:rPr lang="en-US" altLang="en-US" dirty="0"/>
              <a:t> </a:t>
            </a:r>
          </a:p>
          <a:p>
            <a:pPr marL="228600" indent="-228600" defTabSz="919704">
              <a:buFont typeface="+mj-lt"/>
              <a:buAutoNum type="arabicPeriod"/>
            </a:pPr>
            <a:endParaRPr lang="en-US" altLang="en-US" dirty="0"/>
          </a:p>
          <a:p>
            <a:pPr marL="228600" marR="0" lvl="0" indent="-228600" algn="l" defTabSz="919704"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dirty="0">
                <a:solidFill>
                  <a:schemeClr val="tx1"/>
                </a:solidFill>
                <a:effectLst/>
                <a:latin typeface="+mn-lt"/>
                <a:ea typeface="+mn-ea"/>
                <a:cs typeface="+mn-cs"/>
              </a:rPr>
              <a:t>Ensuring that financial investments and pension funds are directed towards local investment priorities, bringing transformative capital to locally rooted enterprises.</a:t>
            </a:r>
          </a:p>
          <a:p>
            <a:pPr marL="228600" marR="0" lvl="0" indent="-228600" algn="l" defTabSz="919704" rtl="0" eaLnBrk="1" fontAlgn="auto" latinLnBrk="0" hangingPunct="1">
              <a:lnSpc>
                <a:spcPct val="100000"/>
              </a:lnSpc>
              <a:spcBef>
                <a:spcPts val="0"/>
              </a:spcBef>
              <a:spcAft>
                <a:spcPts val="0"/>
              </a:spcAft>
              <a:buClrTx/>
              <a:buSzTx/>
              <a:buFont typeface="+mj-lt"/>
              <a:buAutoNum type="arabicPeriod"/>
              <a:tabLst/>
              <a:defRPr/>
            </a:pPr>
            <a:endParaRPr lang="en-US" altLang="en-US" dirty="0"/>
          </a:p>
          <a:p>
            <a:pPr marL="228600" indent="-228600" defTabSz="919704">
              <a:buFont typeface="+mj-lt"/>
              <a:buAutoNum type="arabicPeriod"/>
            </a:pPr>
            <a:r>
              <a:rPr lang="en-GB" sz="1200" b="0" i="0" u="none" strike="noStrike" kern="1200" dirty="0">
                <a:solidFill>
                  <a:schemeClr val="tx1"/>
                </a:solidFill>
                <a:effectLst/>
                <a:latin typeface="+mn-lt"/>
                <a:ea typeface="+mn-ea"/>
                <a:cs typeface="+mn-cs"/>
              </a:rPr>
              <a:t>Often the biggest employers in a place, the approach anchors take to employment can have a defining effect on the employment prospects and incomes of local people. Recruitment from lower income areas, commitment to paying the living wage and building progression routes for workers are all examples of the actions Anchors can take to stimulate the local economy and bring social improvements to local communities.</a:t>
            </a:r>
            <a:endParaRPr lang="en-US" altLang="en-US" dirty="0"/>
          </a:p>
          <a:p>
            <a:pPr marL="228600" indent="-228600" defTabSz="919704">
              <a:buFont typeface="+mj-lt"/>
              <a:buAutoNum type="arabicPeriod"/>
            </a:pPr>
            <a:endParaRPr lang="en-US" altLang="en-US" dirty="0"/>
          </a:p>
          <a:p>
            <a:pPr marL="228600" indent="-228600" defTabSz="919704">
              <a:buFont typeface="+mj-lt"/>
              <a:buAutoNum type="arabicPeriod"/>
            </a:pPr>
            <a:r>
              <a:rPr lang="en-US" altLang="en-US" dirty="0"/>
              <a:t>Its about </a:t>
            </a:r>
            <a:r>
              <a:rPr lang="en-US" altLang="en-US" dirty="0" err="1"/>
              <a:t>socialising</a:t>
            </a:r>
            <a:r>
              <a:rPr lang="en-US" altLang="en-US" dirty="0"/>
              <a:t> spend. </a:t>
            </a:r>
            <a:r>
              <a:rPr lang="en-GB" sz="1200" b="0" i="0" u="none" strike="noStrike" kern="1200" dirty="0">
                <a:solidFill>
                  <a:schemeClr val="tx1"/>
                </a:solidFill>
                <a:effectLst/>
                <a:latin typeface="+mn-lt"/>
                <a:ea typeface="+mn-ea"/>
                <a:cs typeface="+mn-cs"/>
              </a:rPr>
              <a:t>By adopting robust social value frameworks, tailored to local priorities, anchors can make the best use of public pound, generating wider social and economic value from the procurement and commissioning process.</a:t>
            </a:r>
            <a:endParaRPr lang="en-US" sz="1200" b="0" i="0" u="none" strike="noStrike" kern="1200" dirty="0">
              <a:solidFill>
                <a:schemeClr val="tx1"/>
              </a:solidFill>
              <a:effectLst/>
              <a:latin typeface="+mn-lt"/>
              <a:ea typeface="+mn-ea"/>
              <a:cs typeface="+mn-cs"/>
            </a:endParaRPr>
          </a:p>
          <a:p>
            <a:pPr marL="228600" indent="-228600" defTabSz="919704">
              <a:buFont typeface="+mj-lt"/>
              <a:buAutoNum type="arabicPeriod"/>
            </a:pPr>
            <a:endParaRPr lang="en-US" altLang="en-US" dirty="0"/>
          </a:p>
          <a:p>
            <a:pPr marL="228600" indent="-228600" defTabSz="919704">
              <a:buFont typeface="+mj-lt"/>
              <a:buAutoNum type="arabicPeriod"/>
            </a:pPr>
            <a:r>
              <a:rPr lang="en-GB" sz="1200" b="0" i="0" u="none" strike="noStrike" kern="1200" dirty="0">
                <a:solidFill>
                  <a:schemeClr val="tx1"/>
                </a:solidFill>
                <a:effectLst/>
                <a:latin typeface="+mn-lt"/>
                <a:ea typeface="+mn-ea"/>
                <a:cs typeface="+mn-cs"/>
              </a:rPr>
              <a:t>By supporting equitable land development (through establishment of community land trusts) and development of underutilised assets for community use.</a:t>
            </a:r>
            <a:endParaRPr lang="en-US" altLang="en-US" dirty="0"/>
          </a:p>
          <a:p>
            <a:pPr defTabSz="919704"/>
            <a:endParaRPr lang="en-US" altLang="en-US" dirty="0"/>
          </a:p>
          <a:p>
            <a:endParaRPr lang="en-GB" dirty="0"/>
          </a:p>
        </p:txBody>
      </p:sp>
      <p:sp>
        <p:nvSpPr>
          <p:cNvPr id="4" name="Slide Number Placeholder 3"/>
          <p:cNvSpPr>
            <a:spLocks noGrp="1"/>
          </p:cNvSpPr>
          <p:nvPr>
            <p:ph type="sldNum" sz="quarter" idx="5"/>
          </p:nvPr>
        </p:nvSpPr>
        <p:spPr/>
        <p:txBody>
          <a:bodyPr/>
          <a:lstStyle/>
          <a:p>
            <a:fld id="{E4D37C9D-6435-4FB2-ABB2-DE2660EDD728}" type="slidenum">
              <a:rPr lang="en-GB" smtClean="0"/>
              <a:t>14</a:t>
            </a:fld>
            <a:endParaRPr lang="en-GB"/>
          </a:p>
        </p:txBody>
      </p:sp>
    </p:spTree>
    <p:extLst>
      <p:ext uri="{BB962C8B-B14F-4D97-AF65-F5344CB8AC3E}">
        <p14:creationId xmlns:p14="http://schemas.microsoft.com/office/powerpoint/2010/main" val="898910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land and property assets are owned and managed are key features of any local economy. Land ownership matters because it is an expression of economic and political power, and in the UK the ownership of land is concentrated in the hands of the very few while the least wealthy 30% have no net property wealth at all.</a:t>
            </a:r>
          </a:p>
          <a:p>
            <a:endParaRPr lang="en-GB" dirty="0"/>
          </a:p>
          <a:p>
            <a:r>
              <a:rPr lang="en-GB" dirty="0"/>
              <a:t>The solution of a CWB approach would be that assets were owned and managed in ways which ensure that they generate wealth for local citizens, for example public land owners can transfer under-utilised assets to Community Land Trusts, or through Public-Commons Partnerships.</a:t>
            </a:r>
          </a:p>
          <a:p>
            <a:endParaRPr lang="en-GB" dirty="0"/>
          </a:p>
          <a:p>
            <a:r>
              <a:rPr lang="en-GB" dirty="0"/>
              <a:t>Community Land Trusts (CLTs) are democratically run organisations set up to develop and manage land and assets in the interests of their members. They tend to be set up to solve a local problem, such as unaffordable housing, or derelict and unproductive land. CLTs are driven by concerned members of communities who wish to take economic development into their own hands. Whilst they tend to be vehicles for the long-term stewarding of affordable housing, they can also develop other assets important to the community, such as community-run pubs, food growing or workspaces. Currently, there are 263 legally incorporated CLTs in England and Wales. Oxford is the least affordable city in the UK. To combat this, Oxford CLT are currently developing six affordable, co-operative and environmentally sustainable homes for rent. Oxford CLT have also set their sights on two more locations in the city: the Irving Building, where they hope to redevelop a former school into 26 zero carbon affordable homes; and Wolvercote Paper Mill, an ambitious bid to buy land from The University of Oxford for a 260-home eco-village.</a:t>
            </a:r>
          </a:p>
          <a:p>
            <a:endParaRPr lang="en-GB" dirty="0"/>
          </a:p>
        </p:txBody>
      </p:sp>
      <p:sp>
        <p:nvSpPr>
          <p:cNvPr id="4" name="Slide Number Placeholder 3"/>
          <p:cNvSpPr>
            <a:spLocks noGrp="1"/>
          </p:cNvSpPr>
          <p:nvPr>
            <p:ph type="sldNum" sz="quarter" idx="5"/>
          </p:nvPr>
        </p:nvSpPr>
        <p:spPr/>
        <p:txBody>
          <a:bodyPr/>
          <a:lstStyle/>
          <a:p>
            <a:fld id="{E4D37C9D-6435-4FB2-ABB2-DE2660EDD728}" type="slidenum">
              <a:rPr lang="en-GB" smtClean="0"/>
              <a:t>15</a:t>
            </a:fld>
            <a:endParaRPr lang="en-GB"/>
          </a:p>
        </p:txBody>
      </p:sp>
    </p:spTree>
    <p:extLst>
      <p:ext uri="{BB962C8B-B14F-4D97-AF65-F5344CB8AC3E}">
        <p14:creationId xmlns:p14="http://schemas.microsoft.com/office/powerpoint/2010/main" val="1173178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adapting their procurement processes and decision making, anchor institutions can create dense local supply chains and ecosystems of local enterprises, SMEs, employee owned businesses, social enterprises, cooperatives and other forms of community ownership.</a:t>
            </a:r>
          </a:p>
          <a:p>
            <a:r>
              <a:rPr lang="en-GB" dirty="0"/>
              <a:t>This is important because these types of businesses are more likely to support local employment and have a greater tendency to recirculate wealth and surplus locally, helping to reduce carbon footprint.</a:t>
            </a:r>
          </a:p>
          <a:p>
            <a:endParaRPr lang="en-GB" dirty="0"/>
          </a:p>
          <a:p>
            <a:r>
              <a:rPr lang="en-GB" dirty="0"/>
              <a:t>Preston’s efforts to localise the impact of collective spending amongst the city’s anchor institutions has brought millions of pounds back into the local economy. The recirculation of over £200m being spent with local suppliers as a result of the changes in procurement behaviour across anchor institutions has had a positive multiplier effect on local jobs, health and wellbeing. This is partially reflected by the fact that in 2018 Preston was named the ‘Most Improved City in the UK’.</a:t>
            </a:r>
          </a:p>
        </p:txBody>
      </p:sp>
      <p:sp>
        <p:nvSpPr>
          <p:cNvPr id="4" name="Slide Number Placeholder 3"/>
          <p:cNvSpPr>
            <a:spLocks noGrp="1"/>
          </p:cNvSpPr>
          <p:nvPr>
            <p:ph type="sldNum" sz="quarter" idx="5"/>
          </p:nvPr>
        </p:nvSpPr>
        <p:spPr/>
        <p:txBody>
          <a:bodyPr/>
          <a:lstStyle/>
          <a:p>
            <a:fld id="{E4D37C9D-6435-4FB2-ABB2-DE2660EDD728}" type="slidenum">
              <a:rPr lang="en-GB" smtClean="0"/>
              <a:t>16</a:t>
            </a:fld>
            <a:endParaRPr lang="en-GB"/>
          </a:p>
        </p:txBody>
      </p:sp>
    </p:spTree>
    <p:extLst>
      <p:ext uri="{BB962C8B-B14F-4D97-AF65-F5344CB8AC3E}">
        <p14:creationId xmlns:p14="http://schemas.microsoft.com/office/powerpoint/2010/main" val="2429150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Rather than attempting to attract national or international capital, community wealth building seeks to increase flows of investment within local economies, by harnessing the wealth that exists locally. Measures that channel investment to local communities while still delivering a steady financial return for investors, including: Local pension funds, credit unions, mutuals and community banks. So to give you an example of some of these:</a:t>
            </a:r>
          </a:p>
          <a:p>
            <a:endParaRPr lang="en-GB" dirty="0"/>
          </a:p>
          <a:p>
            <a:r>
              <a:rPr lang="en-GB" dirty="0"/>
              <a:t>Local authority pension funds held £275bn in assets across England and Wales in 2018 and make substantial investments across the UK. Community wealth building seeks to channel this wealth to local communities while still delivering a steady financial return for portfolio holders. It is important to consider not just the geography of where the investments are going, but the nature of the business invested in. Channelling investment to the more socially generative side of the economy has multiplier effects upon social, economic and environmental value. ­</a:t>
            </a:r>
          </a:p>
          <a:p>
            <a:endParaRPr lang="en-GB" dirty="0"/>
          </a:p>
          <a:p>
            <a:r>
              <a:rPr lang="en-GB" dirty="0"/>
              <a:t>Credit unions offer an alternative to traditional banks and building societies for personal saving and borrowing.</a:t>
            </a:r>
          </a:p>
          <a:p>
            <a:r>
              <a:rPr lang="en-GB" dirty="0"/>
              <a:t>They can be a lifeline for individuals unable to access ordinary banking products. As non-profit entities, there are no third-party shareholders extracting profit, money is simply reinvested for the mutual benefit of the members. Traditionally, members would be from the same town, industry or trade union, although their reach has now expanded online. In 2018, credit unions across the UK had over 2 million members and held £3.3bn in total assets. London Plus Credit Union works in partnership with Hexagon Housing Association to give tenants access to financial services such as low-cost loans to tackle predatory payday lending, safe savings to avoid unexpected debts and money management advice. The credit union serves residents and workers from a selection of London boroughs, housing association tenants, as well as members of specific churches and Unite the Union.</a:t>
            </a:r>
          </a:p>
          <a:p>
            <a:endParaRPr lang="en-GB" dirty="0"/>
          </a:p>
          <a:p>
            <a:r>
              <a:rPr lang="en-GB" dirty="0"/>
              <a:t>LEAVE</a:t>
            </a:r>
          </a:p>
          <a:p>
            <a:endParaRPr lang="en-GB" dirty="0"/>
          </a:p>
          <a:p>
            <a:r>
              <a:rPr lang="en-GB" dirty="0"/>
              <a:t>A group of innovators, led by RSA Fellow James Moore, and a team with over 150 years banking experience between them have set up the Community Savings Bank Association (CSBA) to facilitate the development of a network of independent, customer owned, local banks across the UK.</a:t>
            </a:r>
          </a:p>
          <a:p>
            <a:r>
              <a:rPr lang="en-GB" dirty="0"/>
              <a:t>Work led by the Royal Society of Arts, Manufactures and Commerce (RSA) is promoting this regionally focused, mission-led model of community banks to advance the banking sector and put sustainable development, people and planet, back at the heart of the UK investment sector.</a:t>
            </a:r>
          </a:p>
          <a:p>
            <a:r>
              <a:rPr lang="en-GB" dirty="0"/>
              <a:t>The first of the Community Savings Bank Association will be Avon Mutual, which will take local savings and use them to create local loans. Avon Mutual aims to serve the everyday financial needs of ordinary citizens, local community groups, and small and medium sized companies. It will also work closely with community development corporations, community development finance institutions, local social investment funds, revolving loan funds and others. It aims to become a key anchor institution focused on shifting the region’s economy to promote sustainable and equitable prosperity.</a:t>
            </a:r>
          </a:p>
        </p:txBody>
      </p:sp>
      <p:sp>
        <p:nvSpPr>
          <p:cNvPr id="4" name="Slide Number Placeholder 3"/>
          <p:cNvSpPr>
            <a:spLocks noGrp="1"/>
          </p:cNvSpPr>
          <p:nvPr>
            <p:ph type="sldNum" sz="quarter" idx="5"/>
          </p:nvPr>
        </p:nvSpPr>
        <p:spPr/>
        <p:txBody>
          <a:bodyPr/>
          <a:lstStyle/>
          <a:p>
            <a:fld id="{E4D37C9D-6435-4FB2-ABB2-DE2660EDD728}" type="slidenum">
              <a:rPr lang="en-GB" smtClean="0"/>
              <a:t>17</a:t>
            </a:fld>
            <a:endParaRPr lang="en-GB"/>
          </a:p>
        </p:txBody>
      </p:sp>
    </p:spTree>
    <p:extLst>
      <p:ext uri="{BB962C8B-B14F-4D97-AF65-F5344CB8AC3E}">
        <p14:creationId xmlns:p14="http://schemas.microsoft.com/office/powerpoint/2010/main" val="1978877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rise of in-work poverty and zero hour contracts coupled with the erosion of job security mean that the reality of employment for many in the UK is increasingly precarious, especially as inflation continues to rise whilst wages fall. Anchors can play a role in supporting local people access employment and develop their skills through the establishment of employment and training initiatives. Such initiatives can transform the life chances of local residents in some of the most disadvantaged areas of the UK by providing opportunities and support for jobseekers, providing pre-recruitment training and job matching to local employers.</a:t>
            </a:r>
          </a:p>
          <a:p>
            <a:endParaRPr lang="en-GB" dirty="0"/>
          </a:p>
          <a:p>
            <a:r>
              <a:rPr lang="en-GB" dirty="0"/>
              <a:t>Leeds Teaching Hospitals NHS Trust</a:t>
            </a:r>
          </a:p>
          <a:p>
            <a:r>
              <a:rPr lang="en-GB" dirty="0"/>
              <a:t>The Trust’s pre-employment training scheme offers a mixture of work experience and knowledge building around basic Maths and English. The programme runs for a total of six weeks. The first two weeks are spent training at Leeds City College, then the following four weeks are spent on a work placement within the Trust, with ongoing support and training (four days in work, one day in Leeds City College). The programme has a particular focus on building the confidence of the long-term unemployed.</a:t>
            </a:r>
          </a:p>
          <a:p>
            <a:endParaRPr lang="en-GB" dirty="0"/>
          </a:p>
          <a:p>
            <a:r>
              <a:rPr lang="en-GB" dirty="0"/>
              <a:t>The Trust also has a focus on promoting careers to young people in the local area, and has established a number of health career ambassadors and have a cohort of staff who go into schools in areas of high deprivation.</a:t>
            </a:r>
          </a:p>
        </p:txBody>
      </p:sp>
      <p:sp>
        <p:nvSpPr>
          <p:cNvPr id="4" name="Slide Number Placeholder 3"/>
          <p:cNvSpPr>
            <a:spLocks noGrp="1"/>
          </p:cNvSpPr>
          <p:nvPr>
            <p:ph type="sldNum" sz="quarter" idx="5"/>
          </p:nvPr>
        </p:nvSpPr>
        <p:spPr/>
        <p:txBody>
          <a:bodyPr/>
          <a:lstStyle/>
          <a:p>
            <a:fld id="{E4D37C9D-6435-4FB2-ABB2-DE2660EDD728}" type="slidenum">
              <a:rPr lang="en-GB" smtClean="0"/>
              <a:t>18</a:t>
            </a:fld>
            <a:endParaRPr lang="en-GB"/>
          </a:p>
        </p:txBody>
      </p:sp>
    </p:spTree>
    <p:extLst>
      <p:ext uri="{BB962C8B-B14F-4D97-AF65-F5344CB8AC3E}">
        <p14:creationId xmlns:p14="http://schemas.microsoft.com/office/powerpoint/2010/main" val="2079540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defRPr>
            </a:lvl1pPr>
            <a:lvl2pPr marL="742950" indent="-285750" defTabSz="912813">
              <a:spcBef>
                <a:spcPct val="30000"/>
              </a:spcBef>
              <a:defRPr sz="1200">
                <a:solidFill>
                  <a:schemeClr val="tx1"/>
                </a:solidFill>
                <a:latin typeface="Arial" panose="020B0604020202020204" pitchFamily="34" charset="0"/>
              </a:defRPr>
            </a:lvl2pPr>
            <a:lvl3pPr marL="1143000" indent="-228600" defTabSz="912813">
              <a:spcBef>
                <a:spcPct val="30000"/>
              </a:spcBef>
              <a:defRPr sz="1200">
                <a:solidFill>
                  <a:schemeClr val="tx1"/>
                </a:solidFill>
                <a:latin typeface="Arial" panose="020B0604020202020204" pitchFamily="34" charset="0"/>
              </a:defRPr>
            </a:lvl3pPr>
            <a:lvl4pPr marL="1600200" indent="-228600" defTabSz="912813">
              <a:spcBef>
                <a:spcPct val="30000"/>
              </a:spcBef>
              <a:defRPr sz="1200">
                <a:solidFill>
                  <a:schemeClr val="tx1"/>
                </a:solidFill>
                <a:latin typeface="Arial" panose="020B0604020202020204" pitchFamily="34" charset="0"/>
              </a:defRPr>
            </a:lvl4pPr>
            <a:lvl5pPr marL="2057400" indent="-228600" defTabSz="912813">
              <a:spcBef>
                <a:spcPct val="30000"/>
              </a:spcBef>
              <a:defRPr sz="1200">
                <a:solidFill>
                  <a:schemeClr val="tx1"/>
                </a:solidFill>
                <a:latin typeface="Arial" panose="020B0604020202020204" pitchFamily="34" charset="0"/>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B5BBF9-D535-4EB7-8323-88E96D7F4D3E}" type="slidenum">
              <a:rPr lang="en-GB" altLang="en-US" smtClean="0"/>
              <a:pPr>
                <a:spcBef>
                  <a:spcPct val="0"/>
                </a:spcBef>
              </a:pPr>
              <a:t>19</a:t>
            </a:fld>
            <a:endParaRPr lang="en-GB" altLang="en-US"/>
          </a:p>
        </p:txBody>
      </p:sp>
      <p:sp>
        <p:nvSpPr>
          <p:cNvPr id="34819" name="Rectangle 2"/>
          <p:cNvSpPr>
            <a:spLocks noGrp="1" noRot="1" noChangeAspect="1" noChangeArrowheads="1" noTextEdit="1"/>
          </p:cNvSpPr>
          <p:nvPr>
            <p:ph type="sldImg"/>
          </p:nvPr>
        </p:nvSpPr>
        <p:spPr>
          <a:xfrm>
            <a:off x="100013" y="749300"/>
            <a:ext cx="6648450" cy="3740150"/>
          </a:xfrm>
          <a:ln/>
        </p:spPr>
      </p:sp>
      <p:sp>
        <p:nvSpPr>
          <p:cNvPr id="99332" name="Rectangle 3"/>
          <p:cNvSpPr>
            <a:spLocks noGrp="1" noChangeArrowheads="1"/>
          </p:cNvSpPr>
          <p:nvPr>
            <p:ph type="body" idx="1"/>
          </p:nvPr>
        </p:nvSpPr>
        <p:spPr>
          <a:xfrm>
            <a:off x="685047" y="4736364"/>
            <a:ext cx="5480375" cy="4485349"/>
          </a:xfrm>
        </p:spPr>
        <p:txBody>
          <a:bodyPr lIns="91261" tIns="45632" rIns="91261" bIns="45632">
            <a:normAutofit/>
          </a:bodyPr>
          <a:lstStyle/>
          <a:p>
            <a:pPr>
              <a:defRPr/>
            </a:pPr>
            <a:r>
              <a:rPr lang="en-GB" sz="1200" dirty="0"/>
              <a:t>The UK is the fifth most unequal country in the world, according to the OECD. Financial wealth is held by a small minority, 44% of the UK’s wealth owned by just 10% of the population. At a local level, this means that the wealth generated by workers, local people, communities, local enterprise and business in our towns and cities does not flow back to them, but instead is extracted by distant shareholders as profits and dividends.</a:t>
            </a:r>
          </a:p>
          <a:p>
            <a:pPr>
              <a:defRPr/>
            </a:pPr>
            <a:r>
              <a:rPr lang="en-GB" sz="1200" dirty="0"/>
              <a:t>At the heart of community wealth building is the principle that wealth is broadly held. Cooperatives, mutually owned businesses, SMEs, municipally owned companies and socially minded companies enable the wealth generated in a community to stay in that locality and play a vital role in counteracting the extraction of wealth as they are more likely to employ, buy and invest locally. Anchors therefore have a key role to play in encouraging a diverse range of ownership models in their supply chains. </a:t>
            </a:r>
          </a:p>
          <a:p>
            <a:pPr>
              <a:defRPr/>
            </a:pPr>
            <a:endParaRPr lang="en-GB" sz="1200" dirty="0"/>
          </a:p>
        </p:txBody>
      </p:sp>
    </p:spTree>
    <p:extLst>
      <p:ext uri="{BB962C8B-B14F-4D97-AF65-F5344CB8AC3E}">
        <p14:creationId xmlns:p14="http://schemas.microsoft.com/office/powerpoint/2010/main" val="2526137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University of Birmingham  are redeveloping a massive brownfield site in central Birmingham as  the ‘Birmingham Health Innovation Campus’ as a ‘world leading economic hub for life sciences’.</a:t>
            </a:r>
          </a:p>
          <a:p>
            <a:r>
              <a:rPr lang="en-GB" dirty="0"/>
              <a:t>  </a:t>
            </a:r>
          </a:p>
          <a:p>
            <a:r>
              <a:rPr lang="en-GB" dirty="0"/>
              <a:t>Construction has already started, the first building is due to open October next year and then there will be phased build over the next ten years. </a:t>
            </a:r>
          </a:p>
          <a:p>
            <a:r>
              <a:rPr lang="en-GB" dirty="0"/>
              <a:t>  </a:t>
            </a:r>
          </a:p>
          <a:p>
            <a:r>
              <a:rPr lang="en-GB" dirty="0"/>
              <a:t>When it is complete there will be 10,000 jobs, 4,000 of which will be in standard corporate services – </a:t>
            </a:r>
            <a:r>
              <a:rPr lang="en-GB" dirty="0" err="1"/>
              <a:t>i.e</a:t>
            </a:r>
            <a:r>
              <a:rPr lang="en-GB" dirty="0"/>
              <a:t> accessible for many Birmingham residents. </a:t>
            </a:r>
          </a:p>
          <a:p>
            <a:r>
              <a:rPr lang="en-GB" dirty="0"/>
              <a:t>  </a:t>
            </a:r>
          </a:p>
          <a:p>
            <a:r>
              <a:rPr lang="en-GB" dirty="0"/>
              <a:t>The University is really keen for this health technology campus to also address health inequalities, both directly and indirectly, and this includes both local recruitment and local spend. In fact they want to set up an ‘official collaboration’ with a memorandum of understanding with the Birmingham Anchor Network to help source these jobs and businesses. </a:t>
            </a:r>
          </a:p>
          <a:p>
            <a:r>
              <a:rPr lang="en-GB" dirty="0"/>
              <a:t>  </a:t>
            </a:r>
          </a:p>
          <a:p>
            <a:r>
              <a:rPr lang="en-GB" dirty="0"/>
              <a:t>The types of opportunities we discussed are: </a:t>
            </a:r>
          </a:p>
          <a:p>
            <a:r>
              <a:rPr lang="en-GB" dirty="0"/>
              <a:t>  </a:t>
            </a:r>
          </a:p>
          <a:p>
            <a:r>
              <a:rPr lang="en-GB" dirty="0"/>
              <a:t>•	Employment </a:t>
            </a:r>
          </a:p>
          <a:p>
            <a:r>
              <a:rPr lang="en-GB" dirty="0"/>
              <a:t>o	Immediate help with him recruiting to his project team. For example – he is currently looking for an assistant office manager. </a:t>
            </a:r>
          </a:p>
          <a:p>
            <a:r>
              <a:rPr lang="en-GB" dirty="0"/>
              <a:t>o	Support to the two main developers (</a:t>
            </a:r>
            <a:r>
              <a:rPr lang="en-GB" dirty="0" err="1"/>
              <a:t>Bruntwood</a:t>
            </a:r>
            <a:r>
              <a:rPr lang="en-GB" dirty="0"/>
              <a:t> and </a:t>
            </a:r>
            <a:r>
              <a:rPr lang="en-GB" dirty="0" err="1"/>
              <a:t>Cisk</a:t>
            </a:r>
            <a:r>
              <a:rPr lang="en-GB" dirty="0"/>
              <a:t>(?)) to recruit into construction jobs over the next ten years. </a:t>
            </a:r>
          </a:p>
          <a:p>
            <a:r>
              <a:rPr lang="en-GB" dirty="0"/>
              <a:t>o	Recruitment into permanent roles as the  various facilities are opened. </a:t>
            </a:r>
          </a:p>
          <a:p>
            <a:endParaRPr lang="en-GB" dirty="0"/>
          </a:p>
        </p:txBody>
      </p:sp>
      <p:sp>
        <p:nvSpPr>
          <p:cNvPr id="4" name="Slide Number Placeholder 3"/>
          <p:cNvSpPr>
            <a:spLocks noGrp="1"/>
          </p:cNvSpPr>
          <p:nvPr>
            <p:ph type="sldNum" sz="quarter" idx="5"/>
          </p:nvPr>
        </p:nvSpPr>
        <p:spPr/>
        <p:txBody>
          <a:bodyPr/>
          <a:lstStyle/>
          <a:p>
            <a:fld id="{E4D37C9D-6435-4FB2-ABB2-DE2660EDD728}" type="slidenum">
              <a:rPr lang="en-GB" smtClean="0"/>
              <a:t>21</a:t>
            </a:fld>
            <a:endParaRPr lang="en-GB"/>
          </a:p>
        </p:txBody>
      </p:sp>
    </p:spTree>
    <p:extLst>
      <p:ext uri="{BB962C8B-B14F-4D97-AF65-F5344CB8AC3E}">
        <p14:creationId xmlns:p14="http://schemas.microsoft.com/office/powerpoint/2010/main" val="3676493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D37C9D-6435-4FB2-ABB2-DE2660EDD728}" type="slidenum">
              <a:rPr lang="en-GB" smtClean="0"/>
              <a:t>26</a:t>
            </a:fld>
            <a:endParaRPr lang="en-GB"/>
          </a:p>
        </p:txBody>
      </p:sp>
    </p:spTree>
    <p:extLst>
      <p:ext uri="{BB962C8B-B14F-4D97-AF65-F5344CB8AC3E}">
        <p14:creationId xmlns:p14="http://schemas.microsoft.com/office/powerpoint/2010/main" val="2019304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2</a:t>
            </a:fld>
            <a:endParaRPr lang="en-GB"/>
          </a:p>
        </p:txBody>
      </p:sp>
    </p:spTree>
    <p:extLst>
      <p:ext uri="{BB962C8B-B14F-4D97-AF65-F5344CB8AC3E}">
        <p14:creationId xmlns:p14="http://schemas.microsoft.com/office/powerpoint/2010/main" val="672750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7">
            <a:extLst>
              <a:ext uri="{FF2B5EF4-FFF2-40B4-BE49-F238E27FC236}">
                <a16:creationId xmlns:a16="http://schemas.microsoft.com/office/drawing/2014/main" id="{DB711F5F-00DB-4343-BDE4-84FD1B839E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9" indent="-282533">
              <a:spcBef>
                <a:spcPct val="30000"/>
              </a:spcBef>
              <a:defRPr sz="1200">
                <a:solidFill>
                  <a:schemeClr val="tx1"/>
                </a:solidFill>
                <a:latin typeface="Calibri" panose="020F0502020204030204" pitchFamily="34" charset="0"/>
              </a:defRPr>
            </a:lvl2pPr>
            <a:lvl3pPr marL="1133324" indent="-226665">
              <a:spcBef>
                <a:spcPct val="30000"/>
              </a:spcBef>
              <a:defRPr sz="1200">
                <a:solidFill>
                  <a:schemeClr val="tx1"/>
                </a:solidFill>
                <a:latin typeface="Calibri" panose="020F0502020204030204" pitchFamily="34" charset="0"/>
              </a:defRPr>
            </a:lvl3pPr>
            <a:lvl4pPr marL="1589846" indent="-226665">
              <a:spcBef>
                <a:spcPct val="30000"/>
              </a:spcBef>
              <a:defRPr sz="1200">
                <a:solidFill>
                  <a:schemeClr val="tx1"/>
                </a:solidFill>
                <a:latin typeface="Calibri" panose="020F0502020204030204" pitchFamily="34" charset="0"/>
              </a:defRPr>
            </a:lvl4pPr>
            <a:lvl5pPr marL="2043176" indent="-226665">
              <a:spcBef>
                <a:spcPct val="30000"/>
              </a:spcBef>
              <a:defRPr sz="1200">
                <a:solidFill>
                  <a:schemeClr val="tx1"/>
                </a:solidFill>
                <a:latin typeface="Calibri" panose="020F0502020204030204" pitchFamily="34" charset="0"/>
              </a:defRPr>
            </a:lvl5pPr>
            <a:lvl6pPr marL="2502891" indent="-226665" eaLnBrk="0" fontAlgn="base" hangingPunct="0">
              <a:spcBef>
                <a:spcPct val="30000"/>
              </a:spcBef>
              <a:spcAft>
                <a:spcPct val="0"/>
              </a:spcAft>
              <a:defRPr sz="1200">
                <a:solidFill>
                  <a:schemeClr val="tx1"/>
                </a:solidFill>
                <a:latin typeface="Calibri" panose="020F0502020204030204" pitchFamily="34" charset="0"/>
              </a:defRPr>
            </a:lvl6pPr>
            <a:lvl7pPr marL="2962605" indent="-226665" eaLnBrk="0" fontAlgn="base" hangingPunct="0">
              <a:spcBef>
                <a:spcPct val="30000"/>
              </a:spcBef>
              <a:spcAft>
                <a:spcPct val="0"/>
              </a:spcAft>
              <a:defRPr sz="1200">
                <a:solidFill>
                  <a:schemeClr val="tx1"/>
                </a:solidFill>
                <a:latin typeface="Calibri" panose="020F0502020204030204" pitchFamily="34" charset="0"/>
              </a:defRPr>
            </a:lvl7pPr>
            <a:lvl8pPr marL="3422320" indent="-226665" eaLnBrk="0" fontAlgn="base" hangingPunct="0">
              <a:spcBef>
                <a:spcPct val="30000"/>
              </a:spcBef>
              <a:spcAft>
                <a:spcPct val="0"/>
              </a:spcAft>
              <a:defRPr sz="1200">
                <a:solidFill>
                  <a:schemeClr val="tx1"/>
                </a:solidFill>
                <a:latin typeface="Calibri" panose="020F0502020204030204" pitchFamily="34" charset="0"/>
              </a:defRPr>
            </a:lvl8pPr>
            <a:lvl9pPr marL="3882034" indent="-226665"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0282D73-0CD1-41BE-9142-06AB4C9DA8BE}"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30</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5843" name="Slide Image Placeholder 1">
            <a:extLst>
              <a:ext uri="{FF2B5EF4-FFF2-40B4-BE49-F238E27FC236}">
                <a16:creationId xmlns:a16="http://schemas.microsoft.com/office/drawing/2014/main" id="{2702A5E1-DE38-4C8E-BD28-A6FFD6FEEC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Notes Placeholder 2">
            <a:extLst>
              <a:ext uri="{FF2B5EF4-FFF2-40B4-BE49-F238E27FC236}">
                <a16:creationId xmlns:a16="http://schemas.microsoft.com/office/drawing/2014/main" id="{F7AF6A2F-01CA-47D0-B43A-EB2A06E5F9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lgn="just">
              <a:spcBef>
                <a:spcPct val="50000"/>
              </a:spcBef>
            </a:pPr>
            <a:endParaRPr lang="en-GB" altLang="en-US" sz="1400" b="1">
              <a:latin typeface="Tahoma" panose="020B0604030504040204" pitchFamily="34" charset="0"/>
              <a:cs typeface="Tahoma" panose="020B0604030504040204" pitchFamily="34" charset="0"/>
            </a:endParaRPr>
          </a:p>
          <a:p>
            <a:pPr marL="0" lvl="1" algn="just">
              <a:spcBef>
                <a:spcPct val="50000"/>
              </a:spcBef>
            </a:pPr>
            <a:r>
              <a:rPr lang="en-GB" altLang="en-US" sz="1400" b="1">
                <a:latin typeface="Tahoma" panose="020B0604030504040204" pitchFamily="34" charset="0"/>
                <a:cs typeface="Tahoma" panose="020B0604030504040204" pitchFamily="34" charset="0"/>
              </a:rPr>
              <a:t>North Ayrshire: Family businesses, 30% second, 12% third generation. Disappearance of these is a real threat given they are a </a:t>
            </a:r>
            <a:r>
              <a:rPr lang="en-GB" altLang="en-US" sz="1400" b="1" err="1">
                <a:latin typeface="Tahoma" panose="020B0604030504040204" pitchFamily="34" charset="0"/>
                <a:cs typeface="Tahoma" panose="020B0604030504040204" pitchFamily="34" charset="0"/>
              </a:rPr>
              <a:t>definining</a:t>
            </a:r>
            <a:r>
              <a:rPr lang="en-GB" altLang="en-US" sz="1400" b="1">
                <a:latin typeface="Tahoma" panose="020B0604030504040204" pitchFamily="34" charset="0"/>
                <a:cs typeface="Tahoma" panose="020B0604030504040204" pitchFamily="34" charset="0"/>
              </a:rPr>
              <a:t> feature. So employed a family business advisor and discusses succession plans, and raises idea of EO Trust. Very successful at raising number of conversions. </a:t>
            </a:r>
          </a:p>
          <a:p>
            <a:pPr marL="0" lvl="1" algn="just">
              <a:spcBef>
                <a:spcPct val="50000"/>
              </a:spcBef>
            </a:pPr>
            <a:endParaRPr lang="en-GB" altLang="en-US" sz="1400" b="1">
              <a:latin typeface="Tahoma" panose="020B0604030504040204" pitchFamily="34" charset="0"/>
              <a:cs typeface="Tahoma" panose="020B0604030504040204" pitchFamily="34" charset="0"/>
            </a:endParaRPr>
          </a:p>
          <a:p>
            <a:pPr eaLnBrk="1" hangingPunct="1">
              <a:spcBef>
                <a:spcPct val="50000"/>
              </a:spcBef>
            </a:pPr>
            <a:endParaRPr lang="en-GB" altLang="en-US" sz="1400">
              <a:latin typeface="Tahoma" panose="020B0604030504040204" pitchFamily="34" charset="0"/>
              <a:cs typeface="Tahoma" panose="020B0604030504040204" pitchFamily="34" charset="0"/>
            </a:endParaRPr>
          </a:p>
        </p:txBody>
      </p:sp>
      <p:sp>
        <p:nvSpPr>
          <p:cNvPr id="35845" name="Slide Number Placeholder 3">
            <a:extLst>
              <a:ext uri="{FF2B5EF4-FFF2-40B4-BE49-F238E27FC236}">
                <a16:creationId xmlns:a16="http://schemas.microsoft.com/office/drawing/2014/main" id="{707C0A27-9BE1-4BBC-B4A2-890A4C8EDCC6}"/>
              </a:ext>
            </a:extLst>
          </p:cNvPr>
          <p:cNvSpPr txBox="1">
            <a:spLocks noGrp="1"/>
          </p:cNvSpPr>
          <p:nvPr/>
        </p:nvSpPr>
        <p:spPr bwMode="auto">
          <a:xfrm>
            <a:off x="3815933" y="10247709"/>
            <a:ext cx="2918733" cy="5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16" tIns="45458" rIns="90916" bIns="45458"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D10F4A5-ED1C-422F-BA8E-6A3EF08B4BA3}"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30</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4077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defRPr>
            </a:lvl1pPr>
            <a:lvl2pPr marL="742950" indent="-285750" defTabSz="912813">
              <a:spcBef>
                <a:spcPct val="30000"/>
              </a:spcBef>
              <a:defRPr sz="1200">
                <a:solidFill>
                  <a:schemeClr val="tx1"/>
                </a:solidFill>
                <a:latin typeface="Arial" panose="020B0604020202020204" pitchFamily="34" charset="0"/>
              </a:defRPr>
            </a:lvl2pPr>
            <a:lvl3pPr marL="1143000" indent="-228600" defTabSz="912813">
              <a:spcBef>
                <a:spcPct val="30000"/>
              </a:spcBef>
              <a:defRPr sz="1200">
                <a:solidFill>
                  <a:schemeClr val="tx1"/>
                </a:solidFill>
                <a:latin typeface="Arial" panose="020B0604020202020204" pitchFamily="34" charset="0"/>
              </a:defRPr>
            </a:lvl3pPr>
            <a:lvl4pPr marL="1600200" indent="-228600" defTabSz="912813">
              <a:spcBef>
                <a:spcPct val="30000"/>
              </a:spcBef>
              <a:defRPr sz="1200">
                <a:solidFill>
                  <a:schemeClr val="tx1"/>
                </a:solidFill>
                <a:latin typeface="Arial" panose="020B0604020202020204" pitchFamily="34" charset="0"/>
              </a:defRPr>
            </a:lvl4pPr>
            <a:lvl5pPr marL="2057400" indent="-228600" defTabSz="912813">
              <a:spcBef>
                <a:spcPct val="30000"/>
              </a:spcBef>
              <a:defRPr sz="1200">
                <a:solidFill>
                  <a:schemeClr val="tx1"/>
                </a:solidFill>
                <a:latin typeface="Arial" panose="020B0604020202020204" pitchFamily="34" charset="0"/>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B5BBF9-D535-4EB7-8323-88E96D7F4D3E}" type="slidenum">
              <a:rPr lang="en-GB" altLang="en-US" smtClean="0"/>
              <a:pPr>
                <a:spcBef>
                  <a:spcPct val="0"/>
                </a:spcBef>
              </a:pPr>
              <a:t>31</a:t>
            </a:fld>
            <a:endParaRPr lang="en-GB" altLang="en-US"/>
          </a:p>
        </p:txBody>
      </p:sp>
      <p:sp>
        <p:nvSpPr>
          <p:cNvPr id="34819" name="Rectangle 2"/>
          <p:cNvSpPr>
            <a:spLocks noGrp="1" noRot="1" noChangeAspect="1" noChangeArrowheads="1" noTextEdit="1"/>
          </p:cNvSpPr>
          <p:nvPr>
            <p:ph type="sldImg"/>
          </p:nvPr>
        </p:nvSpPr>
        <p:spPr>
          <a:xfrm>
            <a:off x="100013" y="749300"/>
            <a:ext cx="6648450" cy="3740150"/>
          </a:xfrm>
          <a:ln/>
        </p:spPr>
      </p:sp>
      <p:sp>
        <p:nvSpPr>
          <p:cNvPr id="99332" name="Rectangle 3"/>
          <p:cNvSpPr>
            <a:spLocks noGrp="1" noChangeArrowheads="1"/>
          </p:cNvSpPr>
          <p:nvPr>
            <p:ph type="body" idx="1"/>
          </p:nvPr>
        </p:nvSpPr>
        <p:spPr>
          <a:xfrm>
            <a:off x="685047" y="4736364"/>
            <a:ext cx="5480375" cy="4485349"/>
          </a:xfrm>
        </p:spPr>
        <p:txBody>
          <a:bodyPr lIns="91261" tIns="45632" rIns="91261" bIns="45632">
            <a:normAutofit/>
          </a:bodyPr>
          <a:lstStyle/>
          <a:p>
            <a:pPr>
              <a:defRPr/>
            </a:pPr>
            <a:endParaRPr lang="en-GB" sz="1200"/>
          </a:p>
        </p:txBody>
      </p:sp>
    </p:spTree>
    <p:extLst>
      <p:ext uri="{BB962C8B-B14F-4D97-AF65-F5344CB8AC3E}">
        <p14:creationId xmlns:p14="http://schemas.microsoft.com/office/powerpoint/2010/main" val="1421402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7">
            <a:extLst>
              <a:ext uri="{FF2B5EF4-FFF2-40B4-BE49-F238E27FC236}">
                <a16:creationId xmlns:a16="http://schemas.microsoft.com/office/drawing/2014/main" id="{DB711F5F-00DB-4343-BDE4-84FD1B839E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9" indent="-282533">
              <a:spcBef>
                <a:spcPct val="30000"/>
              </a:spcBef>
              <a:defRPr sz="1200">
                <a:solidFill>
                  <a:schemeClr val="tx1"/>
                </a:solidFill>
                <a:latin typeface="Calibri" panose="020F0502020204030204" pitchFamily="34" charset="0"/>
              </a:defRPr>
            </a:lvl2pPr>
            <a:lvl3pPr marL="1133324" indent="-226665">
              <a:spcBef>
                <a:spcPct val="30000"/>
              </a:spcBef>
              <a:defRPr sz="1200">
                <a:solidFill>
                  <a:schemeClr val="tx1"/>
                </a:solidFill>
                <a:latin typeface="Calibri" panose="020F0502020204030204" pitchFamily="34" charset="0"/>
              </a:defRPr>
            </a:lvl3pPr>
            <a:lvl4pPr marL="1589846" indent="-226665">
              <a:spcBef>
                <a:spcPct val="30000"/>
              </a:spcBef>
              <a:defRPr sz="1200">
                <a:solidFill>
                  <a:schemeClr val="tx1"/>
                </a:solidFill>
                <a:latin typeface="Calibri" panose="020F0502020204030204" pitchFamily="34" charset="0"/>
              </a:defRPr>
            </a:lvl4pPr>
            <a:lvl5pPr marL="2043176" indent="-226665">
              <a:spcBef>
                <a:spcPct val="30000"/>
              </a:spcBef>
              <a:defRPr sz="1200">
                <a:solidFill>
                  <a:schemeClr val="tx1"/>
                </a:solidFill>
                <a:latin typeface="Calibri" panose="020F0502020204030204" pitchFamily="34" charset="0"/>
              </a:defRPr>
            </a:lvl5pPr>
            <a:lvl6pPr marL="2502891" indent="-226665" eaLnBrk="0" fontAlgn="base" hangingPunct="0">
              <a:spcBef>
                <a:spcPct val="30000"/>
              </a:spcBef>
              <a:spcAft>
                <a:spcPct val="0"/>
              </a:spcAft>
              <a:defRPr sz="1200">
                <a:solidFill>
                  <a:schemeClr val="tx1"/>
                </a:solidFill>
                <a:latin typeface="Calibri" panose="020F0502020204030204" pitchFamily="34" charset="0"/>
              </a:defRPr>
            </a:lvl6pPr>
            <a:lvl7pPr marL="2962605" indent="-226665" eaLnBrk="0" fontAlgn="base" hangingPunct="0">
              <a:spcBef>
                <a:spcPct val="30000"/>
              </a:spcBef>
              <a:spcAft>
                <a:spcPct val="0"/>
              </a:spcAft>
              <a:defRPr sz="1200">
                <a:solidFill>
                  <a:schemeClr val="tx1"/>
                </a:solidFill>
                <a:latin typeface="Calibri" panose="020F0502020204030204" pitchFamily="34" charset="0"/>
              </a:defRPr>
            </a:lvl7pPr>
            <a:lvl8pPr marL="3422320" indent="-226665" eaLnBrk="0" fontAlgn="base" hangingPunct="0">
              <a:spcBef>
                <a:spcPct val="30000"/>
              </a:spcBef>
              <a:spcAft>
                <a:spcPct val="0"/>
              </a:spcAft>
              <a:defRPr sz="1200">
                <a:solidFill>
                  <a:schemeClr val="tx1"/>
                </a:solidFill>
                <a:latin typeface="Calibri" panose="020F0502020204030204" pitchFamily="34" charset="0"/>
              </a:defRPr>
            </a:lvl8pPr>
            <a:lvl9pPr marL="3882034" indent="-226665"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0282D73-0CD1-41BE-9142-06AB4C9DA8BE}"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5843" name="Slide Image Placeholder 1">
            <a:extLst>
              <a:ext uri="{FF2B5EF4-FFF2-40B4-BE49-F238E27FC236}">
                <a16:creationId xmlns:a16="http://schemas.microsoft.com/office/drawing/2014/main" id="{2702A5E1-DE38-4C8E-BD28-A6FFD6FEEC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Notes Placeholder 2">
            <a:extLst>
              <a:ext uri="{FF2B5EF4-FFF2-40B4-BE49-F238E27FC236}">
                <a16:creationId xmlns:a16="http://schemas.microsoft.com/office/drawing/2014/main" id="{F7AF6A2F-01CA-47D0-B43A-EB2A06E5F9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lgn="just">
              <a:spcBef>
                <a:spcPct val="50000"/>
              </a:spcBef>
            </a:pPr>
            <a:endParaRPr lang="en-GB" altLang="en-US" sz="1400" b="1">
              <a:latin typeface="Tahoma" panose="020B0604030504040204" pitchFamily="34" charset="0"/>
              <a:cs typeface="Tahoma" panose="020B0604030504040204" pitchFamily="34" charset="0"/>
            </a:endParaRPr>
          </a:p>
          <a:p>
            <a:pPr marL="0" lvl="1" algn="just">
              <a:spcBef>
                <a:spcPct val="50000"/>
              </a:spcBef>
            </a:pPr>
            <a:endParaRPr lang="en-GB" altLang="en-US" sz="1400" b="1">
              <a:latin typeface="Tahoma" panose="020B0604030504040204" pitchFamily="34" charset="0"/>
              <a:cs typeface="Tahoma" panose="020B0604030504040204" pitchFamily="34" charset="0"/>
            </a:endParaRPr>
          </a:p>
          <a:p>
            <a:pPr marL="0" lvl="1" algn="just">
              <a:spcBef>
                <a:spcPct val="50000"/>
              </a:spcBef>
            </a:pPr>
            <a:endParaRPr lang="en-GB" altLang="en-US" sz="1400" b="1">
              <a:latin typeface="Tahoma" panose="020B0604030504040204" pitchFamily="34" charset="0"/>
              <a:cs typeface="Tahoma" panose="020B0604030504040204" pitchFamily="34" charset="0"/>
            </a:endParaRPr>
          </a:p>
          <a:p>
            <a:pPr eaLnBrk="1" hangingPunct="1">
              <a:spcBef>
                <a:spcPct val="50000"/>
              </a:spcBef>
            </a:pPr>
            <a:endParaRPr lang="en-GB" altLang="en-US" sz="1400">
              <a:latin typeface="Tahoma" panose="020B0604030504040204" pitchFamily="34" charset="0"/>
              <a:cs typeface="Tahoma" panose="020B0604030504040204" pitchFamily="34" charset="0"/>
            </a:endParaRPr>
          </a:p>
        </p:txBody>
      </p:sp>
      <p:sp>
        <p:nvSpPr>
          <p:cNvPr id="35845" name="Slide Number Placeholder 3">
            <a:extLst>
              <a:ext uri="{FF2B5EF4-FFF2-40B4-BE49-F238E27FC236}">
                <a16:creationId xmlns:a16="http://schemas.microsoft.com/office/drawing/2014/main" id="{707C0A27-9BE1-4BBC-B4A2-890A4C8EDCC6}"/>
              </a:ext>
            </a:extLst>
          </p:cNvPr>
          <p:cNvSpPr txBox="1">
            <a:spLocks noGrp="1"/>
          </p:cNvSpPr>
          <p:nvPr/>
        </p:nvSpPr>
        <p:spPr bwMode="auto">
          <a:xfrm>
            <a:off x="3815933" y="10247709"/>
            <a:ext cx="2918733" cy="5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16" tIns="45458" rIns="90916" bIns="45458"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D10F4A5-ED1C-422F-BA8E-6A3EF08B4BA3}"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22107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7">
            <a:extLst>
              <a:ext uri="{FF2B5EF4-FFF2-40B4-BE49-F238E27FC236}">
                <a16:creationId xmlns:a16="http://schemas.microsoft.com/office/drawing/2014/main" id="{DB711F5F-00DB-4343-BDE4-84FD1B839E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9" indent="-282533">
              <a:spcBef>
                <a:spcPct val="30000"/>
              </a:spcBef>
              <a:defRPr sz="1200">
                <a:solidFill>
                  <a:schemeClr val="tx1"/>
                </a:solidFill>
                <a:latin typeface="Calibri" panose="020F0502020204030204" pitchFamily="34" charset="0"/>
              </a:defRPr>
            </a:lvl2pPr>
            <a:lvl3pPr marL="1133324" indent="-226665">
              <a:spcBef>
                <a:spcPct val="30000"/>
              </a:spcBef>
              <a:defRPr sz="1200">
                <a:solidFill>
                  <a:schemeClr val="tx1"/>
                </a:solidFill>
                <a:latin typeface="Calibri" panose="020F0502020204030204" pitchFamily="34" charset="0"/>
              </a:defRPr>
            </a:lvl3pPr>
            <a:lvl4pPr marL="1589846" indent="-226665">
              <a:spcBef>
                <a:spcPct val="30000"/>
              </a:spcBef>
              <a:defRPr sz="1200">
                <a:solidFill>
                  <a:schemeClr val="tx1"/>
                </a:solidFill>
                <a:latin typeface="Calibri" panose="020F0502020204030204" pitchFamily="34" charset="0"/>
              </a:defRPr>
            </a:lvl4pPr>
            <a:lvl5pPr marL="2043176" indent="-226665">
              <a:spcBef>
                <a:spcPct val="30000"/>
              </a:spcBef>
              <a:defRPr sz="1200">
                <a:solidFill>
                  <a:schemeClr val="tx1"/>
                </a:solidFill>
                <a:latin typeface="Calibri" panose="020F0502020204030204" pitchFamily="34" charset="0"/>
              </a:defRPr>
            </a:lvl5pPr>
            <a:lvl6pPr marL="2502891" indent="-226665" eaLnBrk="0" fontAlgn="base" hangingPunct="0">
              <a:spcBef>
                <a:spcPct val="30000"/>
              </a:spcBef>
              <a:spcAft>
                <a:spcPct val="0"/>
              </a:spcAft>
              <a:defRPr sz="1200">
                <a:solidFill>
                  <a:schemeClr val="tx1"/>
                </a:solidFill>
                <a:latin typeface="Calibri" panose="020F0502020204030204" pitchFamily="34" charset="0"/>
              </a:defRPr>
            </a:lvl6pPr>
            <a:lvl7pPr marL="2962605" indent="-226665" eaLnBrk="0" fontAlgn="base" hangingPunct="0">
              <a:spcBef>
                <a:spcPct val="30000"/>
              </a:spcBef>
              <a:spcAft>
                <a:spcPct val="0"/>
              </a:spcAft>
              <a:defRPr sz="1200">
                <a:solidFill>
                  <a:schemeClr val="tx1"/>
                </a:solidFill>
                <a:latin typeface="Calibri" panose="020F0502020204030204" pitchFamily="34" charset="0"/>
              </a:defRPr>
            </a:lvl7pPr>
            <a:lvl8pPr marL="3422320" indent="-226665" eaLnBrk="0" fontAlgn="base" hangingPunct="0">
              <a:spcBef>
                <a:spcPct val="30000"/>
              </a:spcBef>
              <a:spcAft>
                <a:spcPct val="0"/>
              </a:spcAft>
              <a:defRPr sz="1200">
                <a:solidFill>
                  <a:schemeClr val="tx1"/>
                </a:solidFill>
                <a:latin typeface="Calibri" panose="020F0502020204030204" pitchFamily="34" charset="0"/>
              </a:defRPr>
            </a:lvl8pPr>
            <a:lvl9pPr marL="3882034" indent="-226665"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0282D73-0CD1-41BE-9142-06AB4C9DA8BE}"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5843" name="Slide Image Placeholder 1">
            <a:extLst>
              <a:ext uri="{FF2B5EF4-FFF2-40B4-BE49-F238E27FC236}">
                <a16:creationId xmlns:a16="http://schemas.microsoft.com/office/drawing/2014/main" id="{2702A5E1-DE38-4C8E-BD28-A6FFD6FEEC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Notes Placeholder 2">
            <a:extLst>
              <a:ext uri="{FF2B5EF4-FFF2-40B4-BE49-F238E27FC236}">
                <a16:creationId xmlns:a16="http://schemas.microsoft.com/office/drawing/2014/main" id="{F7AF6A2F-01CA-47D0-B43A-EB2A06E5F9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lgn="just">
              <a:spcBef>
                <a:spcPct val="50000"/>
              </a:spcBef>
            </a:pPr>
            <a:endParaRPr lang="en-GB" altLang="en-US" sz="1400" b="1">
              <a:latin typeface="Tahoma" panose="020B0604030504040204" pitchFamily="34" charset="0"/>
              <a:cs typeface="Tahoma" panose="020B0604030504040204" pitchFamily="34" charset="0"/>
            </a:endParaRPr>
          </a:p>
          <a:p>
            <a:pPr marL="0" lvl="1" algn="just">
              <a:spcBef>
                <a:spcPct val="50000"/>
              </a:spcBef>
            </a:pPr>
            <a:r>
              <a:rPr lang="en-GB" altLang="en-US" sz="1400" b="1">
                <a:latin typeface="Tahoma"/>
                <a:ea typeface="Tahoma"/>
                <a:cs typeface="Tahoma"/>
              </a:rPr>
              <a:t>Progression – </a:t>
            </a:r>
          </a:p>
          <a:p>
            <a:pPr eaLnBrk="1" hangingPunct="1">
              <a:spcBef>
                <a:spcPct val="50000"/>
              </a:spcBef>
            </a:pPr>
            <a:endParaRPr lang="en-GB" altLang="en-US" sz="1400">
              <a:latin typeface="Tahoma" panose="020B0604030504040204" pitchFamily="34" charset="0"/>
              <a:cs typeface="Tahoma" panose="020B0604030504040204" pitchFamily="34" charset="0"/>
            </a:endParaRPr>
          </a:p>
        </p:txBody>
      </p:sp>
      <p:sp>
        <p:nvSpPr>
          <p:cNvPr id="35845" name="Slide Number Placeholder 3">
            <a:extLst>
              <a:ext uri="{FF2B5EF4-FFF2-40B4-BE49-F238E27FC236}">
                <a16:creationId xmlns:a16="http://schemas.microsoft.com/office/drawing/2014/main" id="{707C0A27-9BE1-4BBC-B4A2-890A4C8EDCC6}"/>
              </a:ext>
            </a:extLst>
          </p:cNvPr>
          <p:cNvSpPr txBox="1">
            <a:spLocks noGrp="1"/>
          </p:cNvSpPr>
          <p:nvPr/>
        </p:nvSpPr>
        <p:spPr bwMode="auto">
          <a:xfrm>
            <a:off x="3815933" y="10247709"/>
            <a:ext cx="2918733" cy="5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16" tIns="45458" rIns="90916" bIns="45458"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D10F4A5-ED1C-422F-BA8E-6A3EF08B4BA3}"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47583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defRPr>
            </a:lvl1pPr>
            <a:lvl2pPr marL="742950" indent="-285750" defTabSz="912813">
              <a:spcBef>
                <a:spcPct val="30000"/>
              </a:spcBef>
              <a:defRPr sz="1200">
                <a:solidFill>
                  <a:schemeClr val="tx1"/>
                </a:solidFill>
                <a:latin typeface="Arial" panose="020B0604020202020204" pitchFamily="34" charset="0"/>
              </a:defRPr>
            </a:lvl2pPr>
            <a:lvl3pPr marL="1143000" indent="-228600" defTabSz="912813">
              <a:spcBef>
                <a:spcPct val="30000"/>
              </a:spcBef>
              <a:defRPr sz="1200">
                <a:solidFill>
                  <a:schemeClr val="tx1"/>
                </a:solidFill>
                <a:latin typeface="Arial" panose="020B0604020202020204" pitchFamily="34" charset="0"/>
              </a:defRPr>
            </a:lvl3pPr>
            <a:lvl4pPr marL="1600200" indent="-228600" defTabSz="912813">
              <a:spcBef>
                <a:spcPct val="30000"/>
              </a:spcBef>
              <a:defRPr sz="1200">
                <a:solidFill>
                  <a:schemeClr val="tx1"/>
                </a:solidFill>
                <a:latin typeface="Arial" panose="020B0604020202020204" pitchFamily="34" charset="0"/>
              </a:defRPr>
            </a:lvl4pPr>
            <a:lvl5pPr marL="2057400" indent="-228600" defTabSz="912813">
              <a:spcBef>
                <a:spcPct val="30000"/>
              </a:spcBef>
              <a:defRPr sz="1200">
                <a:solidFill>
                  <a:schemeClr val="tx1"/>
                </a:solidFill>
                <a:latin typeface="Arial" panose="020B0604020202020204" pitchFamily="34" charset="0"/>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B5BBF9-D535-4EB7-8323-88E96D7F4D3E}" type="slidenum">
              <a:rPr lang="en-GB" altLang="en-US" smtClean="0"/>
              <a:pPr>
                <a:spcBef>
                  <a:spcPct val="0"/>
                </a:spcBef>
              </a:pPr>
              <a:t>34</a:t>
            </a:fld>
            <a:endParaRPr lang="en-GB" altLang="en-US"/>
          </a:p>
        </p:txBody>
      </p:sp>
      <p:sp>
        <p:nvSpPr>
          <p:cNvPr id="34819" name="Rectangle 2"/>
          <p:cNvSpPr>
            <a:spLocks noGrp="1" noRot="1" noChangeAspect="1" noChangeArrowheads="1" noTextEdit="1"/>
          </p:cNvSpPr>
          <p:nvPr>
            <p:ph type="sldImg"/>
          </p:nvPr>
        </p:nvSpPr>
        <p:spPr>
          <a:xfrm>
            <a:off x="100013" y="749300"/>
            <a:ext cx="6648450" cy="3740150"/>
          </a:xfrm>
          <a:ln/>
        </p:spPr>
      </p:sp>
      <p:sp>
        <p:nvSpPr>
          <p:cNvPr id="99332" name="Rectangle 3"/>
          <p:cNvSpPr>
            <a:spLocks noGrp="1" noChangeArrowheads="1"/>
          </p:cNvSpPr>
          <p:nvPr>
            <p:ph type="body" idx="1"/>
          </p:nvPr>
        </p:nvSpPr>
        <p:spPr>
          <a:xfrm>
            <a:off x="685047" y="4736364"/>
            <a:ext cx="5480375" cy="4485349"/>
          </a:xfrm>
        </p:spPr>
        <p:txBody>
          <a:bodyPr lIns="91261" tIns="45632" rIns="91261" bIns="45632">
            <a:normAutofit/>
          </a:bodyPr>
          <a:lstStyle/>
          <a:p>
            <a:pPr>
              <a:defRPr/>
            </a:pPr>
            <a:endParaRPr lang="en-GB" sz="1200"/>
          </a:p>
        </p:txBody>
      </p:sp>
    </p:spTree>
    <p:extLst>
      <p:ext uri="{BB962C8B-B14F-4D97-AF65-F5344CB8AC3E}">
        <p14:creationId xmlns:p14="http://schemas.microsoft.com/office/powerpoint/2010/main" val="389198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DIGESTING - Second facilitator bits </a:t>
            </a:r>
            <a:endParaRPr lang="en-GB">
              <a:cs typeface="Calibri" panose="020F0502020204030204"/>
            </a:endParaRPr>
          </a:p>
          <a:p>
            <a:pPr>
              <a:buFont typeface="Arial"/>
              <a:buChar char="•"/>
              <a:defRPr/>
            </a:pPr>
            <a:r>
              <a:rPr lang="en-GB"/>
              <a:t> 5 mins thinking individually</a:t>
            </a:r>
            <a:endParaRPr lang="en-GB">
              <a:cs typeface="Calibri"/>
            </a:endParaRPr>
          </a:p>
          <a:p>
            <a:pPr>
              <a:defRPr/>
            </a:pPr>
            <a:r>
              <a:rPr lang="en-GB"/>
              <a:t>ACTION </a:t>
            </a:r>
            <a:endParaRPr lang="en-GB">
              <a:cs typeface="Calibri" panose="020F0502020204030204"/>
            </a:endParaRPr>
          </a:p>
          <a:p>
            <a:pPr>
              <a:buFont typeface="Arial"/>
              <a:buChar char="•"/>
              <a:defRPr/>
            </a:pPr>
            <a:r>
              <a:rPr lang="en-GB"/>
              <a:t> What are the opportunities for this in your place.</a:t>
            </a:r>
            <a:endParaRPr lang="en-GB">
              <a:cs typeface="Calibri"/>
            </a:endParaRPr>
          </a:p>
          <a:p>
            <a:pPr>
              <a:buFont typeface="Arial"/>
              <a:buChar char="•"/>
              <a:defRPr/>
            </a:pPr>
            <a:r>
              <a:rPr lang="en-GB"/>
              <a:t> Who will you speak to about it.</a:t>
            </a:r>
            <a:endParaRPr lang="en-GB">
              <a:cs typeface="Calibri"/>
            </a:endParaRPr>
          </a:p>
          <a:p>
            <a:pPr>
              <a:buFont typeface="Arial"/>
              <a:buChar char="•"/>
              <a:defRPr/>
            </a:pPr>
            <a:r>
              <a:rPr lang="en-GB"/>
              <a:t> What will you do next.</a:t>
            </a:r>
            <a:endParaRPr lang="en-GB">
              <a:cs typeface="Calibri"/>
            </a:endParaRPr>
          </a:p>
          <a:p>
            <a:r>
              <a:rPr lang="en-GB"/>
              <a:t>MIRO/MURAL: Box for post-its for each element. </a:t>
            </a:r>
            <a:endParaRPr lang="en-GB">
              <a:cs typeface="Calibri" panose="020F0502020204030204"/>
            </a:endParaRPr>
          </a:p>
        </p:txBody>
      </p:sp>
      <p:sp>
        <p:nvSpPr>
          <p:cNvPr id="4" name="Slide Number Placeholder 3"/>
          <p:cNvSpPr>
            <a:spLocks noGrp="1"/>
          </p:cNvSpPr>
          <p:nvPr>
            <p:ph type="sldNum" sz="quarter" idx="5"/>
          </p:nvPr>
        </p:nvSpPr>
        <p:spPr/>
        <p:txBody>
          <a:bodyPr/>
          <a:lstStyle/>
          <a:p>
            <a:fld id="{E4D37C9D-6435-4FB2-ABB2-DE2660EDD728}" type="slidenum">
              <a:rPr lang="en-GB" smtClean="0"/>
              <a:t>35</a:t>
            </a:fld>
            <a:endParaRPr lang="en-GB"/>
          </a:p>
        </p:txBody>
      </p:sp>
    </p:spTree>
    <p:extLst>
      <p:ext uri="{BB962C8B-B14F-4D97-AF65-F5344CB8AC3E}">
        <p14:creationId xmlns:p14="http://schemas.microsoft.com/office/powerpoint/2010/main" val="3345947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D37C9D-6435-4FB2-ABB2-DE2660EDD728}" type="slidenum">
              <a:rPr lang="en-GB" smtClean="0"/>
              <a:t>37</a:t>
            </a:fld>
            <a:endParaRPr lang="en-GB"/>
          </a:p>
        </p:txBody>
      </p:sp>
    </p:spTree>
    <p:extLst>
      <p:ext uri="{BB962C8B-B14F-4D97-AF65-F5344CB8AC3E}">
        <p14:creationId xmlns:p14="http://schemas.microsoft.com/office/powerpoint/2010/main" val="3542909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3</a:t>
            </a:fld>
            <a:endParaRPr lang="en-GB"/>
          </a:p>
        </p:txBody>
      </p:sp>
    </p:spTree>
    <p:extLst>
      <p:ext uri="{BB962C8B-B14F-4D97-AF65-F5344CB8AC3E}">
        <p14:creationId xmlns:p14="http://schemas.microsoft.com/office/powerpoint/2010/main" val="3444441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kick off, we’d like everyone to introduce themselves. We would like to understand where you’re coming at with this session, and what your community wealth building ambitions are. So, we’ll go round the room. Please can you give your name and organisation, where you are on your community wealth building journey, and where you would like to get to by the end of the year. </a:t>
            </a:r>
          </a:p>
        </p:txBody>
      </p:sp>
      <p:sp>
        <p:nvSpPr>
          <p:cNvPr id="4" name="Slide Number Placeholder 3"/>
          <p:cNvSpPr>
            <a:spLocks noGrp="1"/>
          </p:cNvSpPr>
          <p:nvPr>
            <p:ph type="sldNum" sz="quarter" idx="5"/>
          </p:nvPr>
        </p:nvSpPr>
        <p:spPr/>
        <p:txBody>
          <a:bodyPr/>
          <a:lstStyle/>
          <a:p>
            <a:fld id="{E4D37C9D-6435-4FB2-ABB2-DE2660EDD728}" type="slidenum">
              <a:rPr lang="en-GB" smtClean="0"/>
              <a:t>4</a:t>
            </a:fld>
            <a:endParaRPr lang="en-GB"/>
          </a:p>
        </p:txBody>
      </p:sp>
    </p:spTree>
    <p:extLst>
      <p:ext uri="{BB962C8B-B14F-4D97-AF65-F5344CB8AC3E}">
        <p14:creationId xmlns:p14="http://schemas.microsoft.com/office/powerpoint/2010/main" val="940491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effectLst/>
                <a:latin typeface="Calibri" panose="020F0502020204030204" pitchFamily="34" charset="0"/>
                <a:ea typeface="Calibri" panose="020F0502020204030204" pitchFamily="34" charset="0"/>
                <a:cs typeface="Times New Roman" panose="02020603050405020304" pitchFamily="18" charset="0"/>
              </a:rPr>
              <a:t>What is community wealth building?</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Community wealth building is a </a:t>
            </a:r>
            <a:r>
              <a:rPr lang="en-US" sz="1800" b="1">
                <a:effectLst/>
                <a:latin typeface="Calibri" panose="020F0502020204030204" pitchFamily="34" charset="0"/>
                <a:ea typeface="Calibri" panose="020F0502020204030204" pitchFamily="34" charset="0"/>
                <a:cs typeface="Times New Roman" panose="02020603050405020304" pitchFamily="18" charset="0"/>
              </a:rPr>
              <a:t>progressive approach to economics and economic development</a:t>
            </a: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It seeks to change the way that our economies have come to function by aiming to retain more wealth and opportunity for the benefit of local people.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This is in contrast to our current  economic model…</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6</a:t>
            </a:fld>
            <a:endParaRPr lang="en-GB"/>
          </a:p>
        </p:txBody>
      </p:sp>
    </p:spTree>
    <p:extLst>
      <p:ext uri="{BB962C8B-B14F-4D97-AF65-F5344CB8AC3E}">
        <p14:creationId xmlns:p14="http://schemas.microsoft.com/office/powerpoint/2010/main" val="622240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In short, an economic model where a lot of economic activity and output is created by property ownership and an overly heated property market, a model where the local regeneration we see is overly reliant on speculative property development.</a:t>
            </a: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Just look at our towns and cities – we’re building stuff but these are commonly up market appartements which are unaffordable to many people- and its an economic model where a lot of business extract wealth for the benefit of distant shareholders (just think about companies like Amazon, Uber, Air B n B, Big superstores like B and Q, Supermarkets etc) </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Now what’s wrong with this you might say…</a:t>
            </a:r>
          </a:p>
          <a:p>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en-US" sz="1800" b="1">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Well in many ways our economy is failing:</a:t>
            </a: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GB" sz="1800">
                <a:effectLst/>
                <a:latin typeface="Calibri" panose="020F0502020204030204" pitchFamily="34" charset="0"/>
                <a:ea typeface="Calibri" panose="020F0502020204030204" pitchFamily="34" charset="0"/>
                <a:cs typeface="Times New Roman" panose="02020603050405020304" pitchFamily="18" charset="0"/>
              </a:rPr>
              <a:t>We are too dependant on fossil fuels.</a:t>
            </a:r>
          </a:p>
          <a:p>
            <a:pPr marL="342900" lvl="0" indent="-342900">
              <a:buFont typeface="Arial" panose="020B0604020202020204" pitchFamily="34" charset="0"/>
              <a:buChar char="•"/>
              <a:tabLst>
                <a:tab pos="457200" algn="l"/>
              </a:tabLst>
            </a:pPr>
            <a:r>
              <a:rPr lang="en-GB" sz="1800">
                <a:effectLst/>
                <a:latin typeface="Calibri" panose="020F0502020204030204" pitchFamily="34" charset="0"/>
                <a:ea typeface="Calibri" panose="020F0502020204030204" pitchFamily="34" charset="0"/>
                <a:cs typeface="Times New Roman" panose="02020603050405020304" pitchFamily="18" charset="0"/>
              </a:rPr>
              <a:t>Money is too often extracted from the communities that create it.</a:t>
            </a:r>
          </a:p>
          <a:p>
            <a:pPr marL="342900" lvl="0" indent="-342900">
              <a:buFont typeface="Arial" panose="020B0604020202020204" pitchFamily="34" charset="0"/>
              <a:buChar char="•"/>
              <a:tabLst>
                <a:tab pos="457200" algn="l"/>
              </a:tabLst>
            </a:pPr>
            <a:r>
              <a:rPr lang="en-GB" sz="1800">
                <a:effectLst/>
                <a:latin typeface="Calibri" panose="020F0502020204030204" pitchFamily="34" charset="0"/>
                <a:ea typeface="Calibri" panose="020F0502020204030204" pitchFamily="34" charset="0"/>
                <a:cs typeface="Times New Roman" panose="02020603050405020304" pitchFamily="18" charset="0"/>
              </a:rPr>
              <a:t>Too many people are in precarious and insecure work.</a:t>
            </a:r>
          </a:p>
          <a:p>
            <a:pPr marL="342900" lvl="0" indent="-342900">
              <a:buFont typeface="Arial" panose="020B0604020202020204" pitchFamily="34" charset="0"/>
              <a:buChar char="•"/>
              <a:tabLst>
                <a:tab pos="457200" algn="l"/>
              </a:tabLst>
            </a:pPr>
            <a:r>
              <a:rPr lang="en-GB" sz="1800">
                <a:effectLst/>
                <a:latin typeface="Calibri" panose="020F0502020204030204" pitchFamily="34" charset="0"/>
                <a:ea typeface="Calibri" panose="020F0502020204030204" pitchFamily="34" charset="0"/>
                <a:cs typeface="Times New Roman" panose="02020603050405020304" pitchFamily="18" charset="0"/>
              </a:rPr>
              <a:t>Poverty is at record levels </a:t>
            </a:r>
          </a:p>
          <a:p>
            <a:pPr marL="342900" lvl="0" indent="-342900">
              <a:buFont typeface="Arial" panose="020B0604020202020204" pitchFamily="34" charset="0"/>
              <a:buChar char="•"/>
              <a:tabLst>
                <a:tab pos="457200" algn="l"/>
              </a:tabLst>
            </a:pPr>
            <a:r>
              <a:rPr lang="en-GB" sz="1800">
                <a:effectLst/>
                <a:latin typeface="Calibri" panose="020F0502020204030204" pitchFamily="34" charset="0"/>
                <a:ea typeface="Calibri" panose="020F0502020204030204" pitchFamily="34" charset="0"/>
                <a:cs typeface="Times New Roman" panose="02020603050405020304" pitchFamily="18" charset="0"/>
              </a:rPr>
              <a:t>Life expectancy is stalling</a:t>
            </a:r>
          </a:p>
          <a:p>
            <a:pPr marL="342900" lvl="0" indent="-342900">
              <a:buFont typeface="Arial" panose="020B0604020202020204" pitchFamily="34" charset="0"/>
              <a:buChar char="•"/>
              <a:tabLst>
                <a:tab pos="457200" algn="l"/>
              </a:tabLst>
            </a:pPr>
            <a:r>
              <a:rPr lang="en-GB" sz="1800">
                <a:effectLst/>
                <a:latin typeface="Calibri" panose="020F0502020204030204" pitchFamily="34" charset="0"/>
                <a:ea typeface="Calibri" panose="020F0502020204030204" pitchFamily="34" charset="0"/>
                <a:cs typeface="Times New Roman" panose="02020603050405020304" pitchFamily="18" charset="0"/>
              </a:rPr>
              <a:t>And the cost of living crisis rages on </a:t>
            </a: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b="1">
                <a:effectLst/>
                <a:latin typeface="Calibri" panose="020F0502020204030204" pitchFamily="34" charset="0"/>
                <a:ea typeface="Calibri" panose="020F0502020204030204" pitchFamily="34" charset="0"/>
                <a:cs typeface="Times New Roman" panose="02020603050405020304" pitchFamily="18" charset="0"/>
              </a:rPr>
              <a:t>SO </a:t>
            </a:r>
            <a:r>
              <a:rPr lang="en-US" sz="1800">
                <a:effectLst/>
                <a:latin typeface="Calibri" panose="020F0502020204030204" pitchFamily="34" charset="0"/>
                <a:ea typeface="Calibri" panose="020F0502020204030204" pitchFamily="34" charset="0"/>
                <a:cs typeface="Times New Roman" panose="02020603050405020304" pitchFamily="18" charset="0"/>
              </a:rPr>
              <a:t>let me do a bit of context setting and say something about the moment we now find ourselves in and why a community wealth building approach in so important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7</a:t>
            </a:fld>
            <a:endParaRPr lang="en-GB"/>
          </a:p>
        </p:txBody>
      </p:sp>
    </p:spTree>
    <p:extLst>
      <p:ext uri="{BB962C8B-B14F-4D97-AF65-F5344CB8AC3E}">
        <p14:creationId xmlns:p14="http://schemas.microsoft.com/office/powerpoint/2010/main" val="262264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800">
                <a:effectLst/>
                <a:latin typeface="Calibri" panose="020F0502020204030204" pitchFamily="34" charset="0"/>
                <a:ea typeface="Times New Roman" panose="02020603050405020304" pitchFamily="18" charset="0"/>
                <a:cs typeface="Calibri" panose="020F0502020204030204" pitchFamily="34" charset="0"/>
              </a:rPr>
              <a:t>For the last 2 years we have of course been in the grip of the COVID pandemic, a major public health and economic event of historical importance, unprecedented really in its magnitude in peacetime. In addition to the public health aspect of the pandemic, it also asked big questions about the nature of our economy. It’s exposed certain flaws, pre-existing cracks…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GB" sz="1800">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GB" sz="1800">
                <a:effectLst/>
                <a:latin typeface="Calibri" panose="020F0502020204030204" pitchFamily="34" charset="0"/>
                <a:ea typeface="Times New Roman" panose="02020603050405020304" pitchFamily="18" charset="0"/>
                <a:cs typeface="Calibri" panose="020F0502020204030204" pitchFamily="34" charset="0"/>
              </a:rPr>
              <a:t>So let me explain..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GB" sz="1800">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GB" sz="1800">
                <a:effectLst/>
                <a:latin typeface="Calibri" panose="020F0502020204030204" pitchFamily="34" charset="0"/>
                <a:ea typeface="Times New Roman" panose="02020603050405020304" pitchFamily="18" charset="0"/>
                <a:cs typeface="Times New Roman" panose="02020603050405020304" pitchFamily="18" charset="0"/>
              </a:rPr>
              <a:t>Despite the fact that economic growth has risen dramatically since the 1980s in countries like the UK.</a:t>
            </a: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50000"/>
              </a:lnSpc>
            </a:pPr>
            <a:r>
              <a:rPr lang="en-GB" sz="1800">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b="1">
                <a:effectLst/>
                <a:latin typeface="Calibri" panose="020F0502020204030204" pitchFamily="34" charset="0"/>
                <a:ea typeface="Times New Roman" panose="02020603050405020304" pitchFamily="18" charset="0"/>
                <a:cs typeface="Calibri" panose="020F0502020204030204" pitchFamily="34" charset="0"/>
              </a:rPr>
              <a:t>Recent UK stats tell us that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spcAft>
                <a:spcPts val="600"/>
              </a:spcAft>
              <a:buSzPts val="1000"/>
              <a:buFont typeface="Symbol" panose="05050102010706020507" pitchFamily="18" charset="2"/>
              <a:buChar char=""/>
              <a:tabLst>
                <a:tab pos="457200" algn="l"/>
              </a:tabLst>
            </a:pPr>
            <a:r>
              <a:rPr lang="en-GB" sz="1800">
                <a:effectLst/>
                <a:latin typeface="Calibri" panose="020F0502020204030204" pitchFamily="34" charset="0"/>
                <a:ea typeface="Times New Roman" panose="02020603050405020304" pitchFamily="18" charset="0"/>
                <a:cs typeface="Calibri" panose="020F0502020204030204" pitchFamily="34" charset="0"/>
              </a:rPr>
              <a:t>Poverty is at a record high -</a:t>
            </a:r>
            <a:r>
              <a:rPr lang="en-GB"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800">
                <a:effectLst/>
                <a:latin typeface="Calibri" panose="020F0502020204030204" pitchFamily="34" charset="0"/>
                <a:ea typeface="Times New Roman" panose="02020603050405020304" pitchFamily="18" charset="0"/>
                <a:cs typeface="Calibri" panose="020F0502020204030204" pitchFamily="34" charset="0"/>
              </a:rPr>
              <a:t>14 million people are now living in poverty – more than one in five of the population, including four million children and two million pensioners.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spcAft>
                <a:spcPts val="600"/>
              </a:spcAft>
              <a:buSzPts val="1000"/>
              <a:buFont typeface="Symbol" panose="05050102010706020507" pitchFamily="18" charset="2"/>
              <a:buChar char=""/>
              <a:tabLst>
                <a:tab pos="457200" algn="l"/>
              </a:tabLst>
            </a:pPr>
            <a:r>
              <a:rPr lang="en-GB" sz="1800">
                <a:effectLst/>
                <a:latin typeface="Calibri" panose="020F0502020204030204" pitchFamily="34" charset="0"/>
                <a:ea typeface="Times New Roman" panose="02020603050405020304" pitchFamily="18" charset="0"/>
                <a:cs typeface="Calibri" panose="020F0502020204030204" pitchFamily="34" charset="0"/>
              </a:rPr>
              <a:t>Almost a million people now have no guaranteed work from one week to the next.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spcAft>
                <a:spcPts val="600"/>
              </a:spcAft>
              <a:buSzPts val="1000"/>
              <a:buFont typeface="Symbol" panose="05050102010706020507" pitchFamily="18" charset="2"/>
              <a:buChar char=""/>
              <a:tabLst>
                <a:tab pos="457200" algn="l"/>
              </a:tabLst>
            </a:pPr>
            <a:r>
              <a:rPr lang="en-GB" sz="1800">
                <a:effectLst/>
                <a:latin typeface="Calibri" panose="020F0502020204030204" pitchFamily="34" charset="0"/>
                <a:ea typeface="Times New Roman" panose="02020603050405020304" pitchFamily="18" charset="0"/>
                <a:cs typeface="Calibri" panose="020F0502020204030204" pitchFamily="34" charset="0"/>
              </a:rPr>
              <a:t>Life expectancy has stalled for the first time in a century. In some of the poorest areas life expectancy is moving in reverse.</a:t>
            </a:r>
          </a:p>
          <a:p>
            <a:pPr marL="342900" lvl="0" indent="-342900" fontAlgn="base">
              <a:spcAft>
                <a:spcPts val="600"/>
              </a:spcAft>
              <a:buSzPts val="1000"/>
              <a:buFont typeface="Symbol" panose="05050102010706020507" pitchFamily="18" charset="2"/>
              <a:buChar char=""/>
              <a:tabLst>
                <a:tab pos="457200" algn="l"/>
              </a:tabLst>
            </a:pPr>
            <a:r>
              <a:rPr lang="en-GB" sz="1800">
                <a:effectLst/>
                <a:latin typeface="Calibri" panose="020F0502020204030204" pitchFamily="34" charset="0"/>
                <a:ea typeface="Calibri" panose="020F0502020204030204" pitchFamily="34" charset="0"/>
                <a:cs typeface="Calibri" panose="020F0502020204030204" pitchFamily="34" charset="0"/>
              </a:rPr>
              <a:t>The Trussell Trust alone gave out 2.1 million emergency food parcels to people in crisis in the last financial year (21/22). Almost 40% of these emergency food parcels went to children.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en-GB" sz="1800">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Times New Roman" panose="02020603050405020304" pitchFamily="18" charset="0"/>
              </a:rPr>
              <a:t>We also face the ongoing mortal threat of climate emergency – the full fury of which seems to have appeared almost everywhere this summer. We’ve seen waves of extreme weather that have smashed heat and rain records, killed hundreds of people and reminded us that unless we urgently change tack that our planet remains on a path to human-made destruction.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4D37C9D-6435-4FB2-ABB2-DE2660EDD728}" type="slidenum">
              <a:rPr lang="en-GB" smtClean="0"/>
              <a:t>8</a:t>
            </a:fld>
            <a:endParaRPr lang="en-GB"/>
          </a:p>
        </p:txBody>
      </p:sp>
    </p:spTree>
    <p:extLst>
      <p:ext uri="{BB962C8B-B14F-4D97-AF65-F5344CB8AC3E}">
        <p14:creationId xmlns:p14="http://schemas.microsoft.com/office/powerpoint/2010/main" val="3262601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graph shows us UK GDP growing to 2019 (the pink line) mapped against a declining average income (the blue line) and an increasing rate of poverty (the yellow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But, although most of us aren’t doing so well, some people are doing VERY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 In the UK, the five richest families own more wealth than 13.2 million people. </a:t>
            </a:r>
          </a:p>
          <a:p>
            <a:r>
              <a:rPr lang="en-US"/>
              <a:t>• Over the last ten years the number of billionaires in the UK has almost doubled and the wealth of the UK’s billionaires has more than doubled. </a:t>
            </a:r>
          </a:p>
          <a:p>
            <a:r>
              <a:rPr lang="en-US"/>
              <a:t>• The richest 1% of people in the UK own the same wealth as 80% of the population, or 53 million people.</a:t>
            </a:r>
          </a:p>
          <a:p>
            <a:endParaRPr lang="en-US"/>
          </a:p>
          <a:p>
            <a:pPr marL="0" indent="0">
              <a:buFontTx/>
              <a:buNone/>
            </a:pPr>
            <a:r>
              <a:rPr lang="en-GB">
                <a:cs typeface="Calibri"/>
              </a:rPr>
              <a:t>So, in short – the economic growth we’ve seen is exclusive – it does not benefit everybody.</a:t>
            </a:r>
          </a:p>
        </p:txBody>
      </p:sp>
      <p:sp>
        <p:nvSpPr>
          <p:cNvPr id="4" name="Slide Number Placeholder 3"/>
          <p:cNvSpPr>
            <a:spLocks noGrp="1"/>
          </p:cNvSpPr>
          <p:nvPr>
            <p:ph type="sldNum" sz="quarter" idx="5"/>
          </p:nvPr>
        </p:nvSpPr>
        <p:spPr/>
        <p:txBody>
          <a:bodyPr/>
          <a:lstStyle/>
          <a:p>
            <a:fld id="{E4D37C9D-6435-4FB2-ABB2-DE2660EDD728}" type="slidenum">
              <a:rPr lang="en-GB" smtClean="0"/>
              <a:t>9</a:t>
            </a:fld>
            <a:endParaRPr lang="en-GB"/>
          </a:p>
        </p:txBody>
      </p:sp>
    </p:spTree>
    <p:extLst>
      <p:ext uri="{BB962C8B-B14F-4D97-AF65-F5344CB8AC3E}">
        <p14:creationId xmlns:p14="http://schemas.microsoft.com/office/powerpoint/2010/main" val="1876654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800">
                <a:effectLst/>
                <a:latin typeface="Calibri" panose="020F0502020204030204" pitchFamily="34" charset="0"/>
                <a:ea typeface="Times New Roman" panose="02020603050405020304" pitchFamily="18" charset="0"/>
                <a:cs typeface="Calibri" panose="020F0502020204030204" pitchFamily="34" charset="0"/>
              </a:rPr>
              <a:t>Is that it then? Is that the best we’ve got?</a:t>
            </a:r>
          </a:p>
          <a:p>
            <a:pPr>
              <a:spcAft>
                <a:spcPts val="1200"/>
              </a:spcAft>
            </a:pPr>
            <a:endParaRPr lang="en-GB" sz="1800">
              <a:effectLst/>
              <a:latin typeface="Calibri" panose="020F0502020204030204" pitchFamily="34" charset="0"/>
              <a:ea typeface="Times New Roman" panose="02020603050405020304" pitchFamily="18" charset="0"/>
              <a:cs typeface="Calibri" panose="020F0502020204030204" pitchFamily="34" charset="0"/>
            </a:endParaRPr>
          </a:p>
          <a:p>
            <a:pPr>
              <a:spcAft>
                <a:spcPts val="1200"/>
              </a:spcAft>
            </a:pPr>
            <a:r>
              <a:rPr lang="en-GB" sz="1800">
                <a:effectLst/>
                <a:latin typeface="Calibri" panose="020F0502020204030204" pitchFamily="34" charset="0"/>
                <a:ea typeface="Times New Roman" panose="02020603050405020304" pitchFamily="18" charset="0"/>
                <a:cs typeface="Calibri" panose="020F0502020204030204" pitchFamily="34" charset="0"/>
              </a:rPr>
              <a:t>Right now we’re seeing a rush back to the old normal – this sense of let’s get back to our offices, get back to how things used to be.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spcAft>
                <a:spcPts val="1200"/>
              </a:spcAft>
            </a:pPr>
            <a:r>
              <a:rPr lang="en-GB" sz="1800">
                <a:effectLst/>
                <a:latin typeface="Calibri" panose="020F0502020204030204" pitchFamily="34" charset="0"/>
                <a:ea typeface="Times New Roman" panose="02020603050405020304" pitchFamily="18" charset="0"/>
                <a:cs typeface="Calibri" panose="020F0502020204030204" pitchFamily="34" charset="0"/>
              </a:rPr>
              <a:t>But based on what we had before Covid, before the massive ramping up of the cost of living crisis – this amounts to little more than..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spcAft>
                <a:spcPts val="1200"/>
              </a:spcAft>
            </a:pPr>
            <a:r>
              <a:rPr lang="en-GB" sz="1800">
                <a:effectLst/>
                <a:latin typeface="Calibri" panose="020F0502020204030204" pitchFamily="34" charset="0"/>
                <a:ea typeface="Times New Roman" panose="02020603050405020304" pitchFamily="18" charset="0"/>
                <a:cs typeface="Calibri" panose="020F0502020204030204" pitchFamily="34" charset="0"/>
              </a:rPr>
              <a:t>lets get the old patterns of wealth extraction, power and inequality back in play.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spcAft>
                <a:spcPts val="1200"/>
              </a:spcAft>
            </a:pPr>
            <a:endParaRPr lang="en-GB" sz="1800">
              <a:effectLst/>
              <a:latin typeface="Calibri" panose="020F0502020204030204" pitchFamily="34" charset="0"/>
              <a:ea typeface="Times New Roman" panose="02020603050405020304" pitchFamily="18" charset="0"/>
              <a:cs typeface="Calibri" panose="020F0502020204030204" pitchFamily="34" charset="0"/>
            </a:endParaRPr>
          </a:p>
          <a:p>
            <a:pPr>
              <a:spcAft>
                <a:spcPts val="1200"/>
              </a:spcAft>
            </a:pPr>
            <a:r>
              <a:rPr lang="en-GB" sz="1800">
                <a:effectLst/>
                <a:latin typeface="Calibri" panose="020F0502020204030204" pitchFamily="34" charset="0"/>
                <a:ea typeface="Times New Roman" panose="02020603050405020304" pitchFamily="18" charset="0"/>
                <a:cs typeface="Calibri" panose="020F0502020204030204" pitchFamily="34" charset="0"/>
              </a:rPr>
              <a:t>If the purpose of our economy is to be more than a wealth generating system for an elite few – then we know that the old model is failing to deliver – it failed to deliver positive outcomes for people, places and our planet.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spcAft>
                <a:spcPts val="1200"/>
              </a:spcAft>
            </a:pPr>
            <a:r>
              <a:rPr lang="en-GB" sz="1800">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base">
              <a:spcAft>
                <a:spcPts val="600"/>
              </a:spcAft>
            </a:pPr>
            <a:r>
              <a:rPr lang="en-GB" sz="1800">
                <a:solidFill>
                  <a:srgbClr val="4D5557"/>
                </a:solidFill>
                <a:effectLst/>
                <a:latin typeface="Open Sans" panose="020B0606030504020204" pitchFamily="34" charset="0"/>
                <a:ea typeface="Times New Roman" panose="02020603050405020304" pitchFamily="18" charset="0"/>
                <a:cs typeface="Times New Roman" panose="02020603050405020304" pitchFamily="18" charset="0"/>
              </a:rPr>
              <a:t>So what can we do? We can look at different models, </a:t>
            </a:r>
            <a:r>
              <a:rPr lang="en-GB" sz="1800">
                <a:effectLst/>
                <a:latin typeface="Calibri" panose="020F0502020204030204" pitchFamily="34" charset="0"/>
                <a:ea typeface="Times New Roman" panose="02020603050405020304" pitchFamily="18" charset="0"/>
                <a:cs typeface="Calibri" panose="020F0502020204030204" pitchFamily="34" charset="0"/>
              </a:rPr>
              <a:t>like community wealth building, which have the promise of something different.</a:t>
            </a:r>
          </a:p>
          <a:p>
            <a:pPr fontAlgn="base">
              <a:spcAft>
                <a:spcPts val="600"/>
              </a:spcAft>
            </a:pPr>
            <a:endParaRPr lang="en-GB" sz="1800">
              <a:effectLst/>
              <a:latin typeface="Calibri" panose="020F0502020204030204" pitchFamily="34" charset="0"/>
              <a:ea typeface="Times New Roman" panose="02020603050405020304" pitchFamily="18" charset="0"/>
              <a:cs typeface="Calibri" panose="020F0502020204030204" pitchFamily="34" charset="0"/>
            </a:endParaRPr>
          </a:p>
          <a:p>
            <a:pPr fontAlgn="base">
              <a:spcAft>
                <a:spcPts val="600"/>
              </a:spcAft>
            </a:pPr>
            <a:r>
              <a:rPr lang="en-GB" sz="1800">
                <a:effectLst/>
                <a:latin typeface="Calibri" panose="020F0502020204030204" pitchFamily="34" charset="0"/>
                <a:ea typeface="Times New Roman" panose="02020603050405020304" pitchFamily="18" charset="0"/>
                <a:cs typeface="Calibri" panose="020F0502020204030204" pitchFamily="34" charset="0"/>
              </a:rPr>
              <a:t>I’ll hand over to Lauren now to take us on a deeper exploration of this concept.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10</a:t>
            </a:fld>
            <a:endParaRPr lang="en-GB"/>
          </a:p>
        </p:txBody>
      </p:sp>
    </p:spTree>
    <p:extLst>
      <p:ext uri="{BB962C8B-B14F-4D97-AF65-F5344CB8AC3E}">
        <p14:creationId xmlns:p14="http://schemas.microsoft.com/office/powerpoint/2010/main" val="1455604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7CE203-21D3-4F9C-B28D-FAE7EDFF7D8E}"/>
              </a:ext>
            </a:extLst>
          </p:cNvPr>
          <p:cNvSpPr>
            <a:spLocks noChangeArrowheads="1"/>
          </p:cNvSpPr>
          <p:nvPr userDrawn="1"/>
        </p:nvSpPr>
        <p:spPr bwMode="auto">
          <a:xfrm>
            <a:off x="0" y="-26988"/>
            <a:ext cx="12192000" cy="6884988"/>
          </a:xfrm>
          <a:prstGeom prst="rect">
            <a:avLst/>
          </a:prstGeom>
          <a:solidFill>
            <a:schemeClr val="bg1"/>
          </a:solidFill>
          <a:ln>
            <a:noFill/>
          </a:ln>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eaLnBrk="1" hangingPunct="1">
              <a:defRPr/>
            </a:pPr>
            <a:endParaRPr lang="en-GB" altLang="en-US" sz="2400">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0715F3F8-874C-48D6-880A-62B0D91D6982}"/>
              </a:ext>
            </a:extLst>
          </p:cNvPr>
          <p:cNvSpPr>
            <a:spLocks noGrp="1"/>
          </p:cNvSpPr>
          <p:nvPr>
            <p:ph type="sldNum" sz="quarter" idx="12"/>
          </p:nvPr>
        </p:nvSpPr>
        <p:spPr/>
        <p:txBody>
          <a:bodyPr/>
          <a:lstStyle>
            <a:lvl1pPr>
              <a:defRPr>
                <a:latin typeface="Montserrat" panose="02000505000000020004" pitchFamily="2" charset="0"/>
              </a:defRPr>
            </a:lvl1pPr>
          </a:lstStyle>
          <a:p>
            <a:fld id="{579F8914-83D6-4C40-9426-5648F920408B}" type="slidenum">
              <a:rPr lang="en-GB" smtClean="0"/>
              <a:pPr/>
              <a:t>‹#›</a:t>
            </a:fld>
            <a:endParaRPr lang="en-GB"/>
          </a:p>
        </p:txBody>
      </p:sp>
      <p:sp>
        <p:nvSpPr>
          <p:cNvPr id="5" name="Footer Placeholder 4">
            <a:extLst>
              <a:ext uri="{FF2B5EF4-FFF2-40B4-BE49-F238E27FC236}">
                <a16:creationId xmlns:a16="http://schemas.microsoft.com/office/drawing/2014/main" id="{54D73D08-F79E-409C-8CF9-A18425B401B6}"/>
              </a:ext>
            </a:extLst>
          </p:cNvPr>
          <p:cNvSpPr>
            <a:spLocks noGrp="1"/>
          </p:cNvSpPr>
          <p:nvPr>
            <p:ph type="ftr" sz="quarter" idx="11"/>
          </p:nvPr>
        </p:nvSpPr>
        <p:spPr/>
        <p:txBody>
          <a:bodyPr/>
          <a:lstStyle>
            <a:lvl1pPr>
              <a:defRPr>
                <a:latin typeface="Montserrat" panose="02000505000000020004" pitchFamily="2" charset="0"/>
              </a:defRPr>
            </a:lvl1pPr>
          </a:lstStyle>
          <a:p>
            <a:endParaRPr lang="en-GB"/>
          </a:p>
        </p:txBody>
      </p:sp>
      <p:sp>
        <p:nvSpPr>
          <p:cNvPr id="4" name="Date Placeholder 3">
            <a:extLst>
              <a:ext uri="{FF2B5EF4-FFF2-40B4-BE49-F238E27FC236}">
                <a16:creationId xmlns:a16="http://schemas.microsoft.com/office/drawing/2014/main" id="{2A359045-0BEE-48C6-9F81-27EB6EF57303}"/>
              </a:ext>
            </a:extLst>
          </p:cNvPr>
          <p:cNvSpPr>
            <a:spLocks noGrp="1"/>
          </p:cNvSpPr>
          <p:nvPr>
            <p:ph type="dt" sz="half" idx="10"/>
          </p:nvPr>
        </p:nvSpPr>
        <p:spPr/>
        <p:txBody>
          <a:bodyPr/>
          <a:lstStyle>
            <a:lvl1pPr>
              <a:defRPr>
                <a:latin typeface="Montserrat" panose="02000505000000020004" pitchFamily="2" charset="0"/>
              </a:defRPr>
            </a:lvl1pPr>
          </a:lstStyle>
          <a:p>
            <a:fld id="{766702A9-BB1D-4D90-B013-625B7DB091AF}" type="datetimeFigureOut">
              <a:rPr lang="en-GB" smtClean="0"/>
              <a:pPr/>
              <a:t>19/10/2022</a:t>
            </a:fld>
            <a:endParaRPr lang="en-GB"/>
          </a:p>
        </p:txBody>
      </p:sp>
      <p:sp>
        <p:nvSpPr>
          <p:cNvPr id="8" name="Oval 7">
            <a:extLst>
              <a:ext uri="{FF2B5EF4-FFF2-40B4-BE49-F238E27FC236}">
                <a16:creationId xmlns:a16="http://schemas.microsoft.com/office/drawing/2014/main" id="{47723F89-8DB1-4926-A1FA-E41EDFE2000F}"/>
              </a:ext>
            </a:extLst>
          </p:cNvPr>
          <p:cNvSpPr/>
          <p:nvPr userDrawn="1"/>
        </p:nvSpPr>
        <p:spPr>
          <a:xfrm>
            <a:off x="3396000" y="464681"/>
            <a:ext cx="5400000" cy="5400000"/>
          </a:xfrm>
          <a:prstGeom prst="ellipse">
            <a:avLst/>
          </a:prstGeom>
          <a:solidFill>
            <a:srgbClr val="0A49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34CD781-0FA1-4BF8-AABB-0E1A063B51C1}"/>
              </a:ext>
            </a:extLst>
          </p:cNvPr>
          <p:cNvSpPr>
            <a:spLocks noGrp="1"/>
          </p:cNvSpPr>
          <p:nvPr>
            <p:ph type="ctrTitle" hasCustomPrompt="1"/>
          </p:nvPr>
        </p:nvSpPr>
        <p:spPr>
          <a:xfrm>
            <a:off x="1524000" y="464681"/>
            <a:ext cx="9144000" cy="3045282"/>
          </a:xfrm>
        </p:spPr>
        <p:txBody>
          <a:bodyPr anchor="b">
            <a:normAutofit/>
          </a:bodyPr>
          <a:lstStyle>
            <a:lvl1pPr algn="ctr">
              <a:defRPr sz="4400">
                <a:solidFill>
                  <a:schemeClr val="bg1"/>
                </a:solidFill>
                <a:latin typeface="Montserrat" panose="02000505000000020004" pitchFamily="2" charset="0"/>
              </a:defRPr>
            </a:lvl1pPr>
          </a:lstStyle>
          <a:p>
            <a:r>
              <a:rPr lang="en-US"/>
              <a:t>Click to </a:t>
            </a:r>
            <a:br>
              <a:rPr lang="en-US"/>
            </a:br>
            <a:r>
              <a:rPr lang="en-US"/>
              <a:t>edit Master </a:t>
            </a:r>
            <a:br>
              <a:rPr lang="en-US"/>
            </a:br>
            <a:r>
              <a:rPr lang="en-US"/>
              <a:t>title style</a:t>
            </a:r>
            <a:endParaRPr lang="en-GB"/>
          </a:p>
        </p:txBody>
      </p:sp>
      <p:sp>
        <p:nvSpPr>
          <p:cNvPr id="3" name="Subtitle 2">
            <a:extLst>
              <a:ext uri="{FF2B5EF4-FFF2-40B4-BE49-F238E27FC236}">
                <a16:creationId xmlns:a16="http://schemas.microsoft.com/office/drawing/2014/main" id="{A342C4A3-C525-4020-BFB1-FEE9DF57D493}"/>
              </a:ext>
            </a:extLst>
          </p:cNvPr>
          <p:cNvSpPr>
            <a:spLocks noGrp="1"/>
          </p:cNvSpPr>
          <p:nvPr>
            <p:ph type="subTitle" idx="1"/>
          </p:nvPr>
        </p:nvSpPr>
        <p:spPr>
          <a:xfrm>
            <a:off x="1524000" y="3973100"/>
            <a:ext cx="9144000" cy="1655762"/>
          </a:xfrm>
        </p:spPr>
        <p:txBody>
          <a:bodyPr>
            <a:normAutofit/>
          </a:bodyPr>
          <a:lstStyle>
            <a:lvl1pPr marL="0" indent="0" algn="ctr">
              <a:buNone/>
              <a:defRPr sz="3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10" name="Straight Connector 9">
            <a:extLst>
              <a:ext uri="{FF2B5EF4-FFF2-40B4-BE49-F238E27FC236}">
                <a16:creationId xmlns:a16="http://schemas.microsoft.com/office/drawing/2014/main" id="{873C2443-CD64-4AE7-A0E4-E20FD3B6AB16}"/>
              </a:ext>
            </a:extLst>
          </p:cNvPr>
          <p:cNvCxnSpPr/>
          <p:nvPr userDrawn="1"/>
        </p:nvCxnSpPr>
        <p:spPr>
          <a:xfrm>
            <a:off x="4399722" y="3723861"/>
            <a:ext cx="365760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166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F8AB-C569-4EE6-B09B-22906E55CA20}"/>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2496F387-2468-4D82-B1F4-5751877831B3}"/>
              </a:ext>
            </a:extLst>
          </p:cNvPr>
          <p:cNvSpPr>
            <a:spLocks noGrp="1"/>
          </p:cNvSpPr>
          <p:nvPr>
            <p:ph type="dt" sz="half" idx="10"/>
          </p:nvPr>
        </p:nvSpPr>
        <p:spPr/>
        <p:txBody>
          <a:bodyPr/>
          <a:lstStyle/>
          <a:p>
            <a:fld id="{766702A9-BB1D-4D90-B013-625B7DB091AF}" type="datetimeFigureOut">
              <a:rPr lang="en-GB" smtClean="0"/>
              <a:t>19/10/2022</a:t>
            </a:fld>
            <a:endParaRPr lang="en-GB"/>
          </a:p>
        </p:txBody>
      </p:sp>
      <p:sp>
        <p:nvSpPr>
          <p:cNvPr id="5" name="Footer Placeholder 4">
            <a:extLst>
              <a:ext uri="{FF2B5EF4-FFF2-40B4-BE49-F238E27FC236}">
                <a16:creationId xmlns:a16="http://schemas.microsoft.com/office/drawing/2014/main" id="{29DFA038-1965-451E-B054-DE417FE1AE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D4FA17-DAD4-425D-A43D-8DCD951347F5}"/>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1178841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29441F1-F1EF-46A9-91E9-9D6BECA43343}"/>
              </a:ext>
            </a:extLst>
          </p:cNvPr>
          <p:cNvSpPr>
            <a:spLocks noGrp="1"/>
          </p:cNvSpPr>
          <p:nvPr>
            <p:ph type="dt" sz="half" idx="10"/>
          </p:nvPr>
        </p:nvSpPr>
        <p:spPr/>
        <p:txBody>
          <a:bodyPr/>
          <a:lstStyle/>
          <a:p>
            <a:fld id="{766702A9-BB1D-4D90-B013-625B7DB091AF}" type="datetimeFigureOut">
              <a:rPr lang="en-GB" smtClean="0"/>
              <a:t>19/10/2022</a:t>
            </a:fld>
            <a:endParaRPr lang="en-GB"/>
          </a:p>
        </p:txBody>
      </p:sp>
      <p:sp>
        <p:nvSpPr>
          <p:cNvPr id="5" name="Footer Placeholder 4">
            <a:extLst>
              <a:ext uri="{FF2B5EF4-FFF2-40B4-BE49-F238E27FC236}">
                <a16:creationId xmlns:a16="http://schemas.microsoft.com/office/drawing/2014/main" id="{1BE1EDFB-DCE1-4457-9E05-8789426B67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66662D-51A9-4557-B278-119E6F1686F0}"/>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1921551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8B15-2ED9-4C35-9129-E7AD05DA91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642550-1D43-4F51-AA46-96D4F788F5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BB9AFB-B578-40FC-8724-A9BDB29EA13C}"/>
              </a:ext>
            </a:extLst>
          </p:cNvPr>
          <p:cNvSpPr>
            <a:spLocks noGrp="1"/>
          </p:cNvSpPr>
          <p:nvPr>
            <p:ph type="dt" sz="half" idx="10"/>
          </p:nvPr>
        </p:nvSpPr>
        <p:spPr/>
        <p:txBody>
          <a:bodyPr/>
          <a:lstStyle/>
          <a:p>
            <a:fld id="{766702A9-BB1D-4D90-B013-625B7DB091AF}" type="datetimeFigureOut">
              <a:rPr lang="en-GB" smtClean="0"/>
              <a:t>19/10/2022</a:t>
            </a:fld>
            <a:endParaRPr lang="en-GB"/>
          </a:p>
        </p:txBody>
      </p:sp>
      <p:sp>
        <p:nvSpPr>
          <p:cNvPr id="5" name="Footer Placeholder 4">
            <a:extLst>
              <a:ext uri="{FF2B5EF4-FFF2-40B4-BE49-F238E27FC236}">
                <a16:creationId xmlns:a16="http://schemas.microsoft.com/office/drawing/2014/main" id="{1C092913-81E8-4EFC-90E7-3D3F0CB538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BFA234-46F6-4D88-AFF2-FDD818A92FF2}"/>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2339267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A59A-23EC-4CD2-B464-533CCD4875AA}"/>
              </a:ext>
            </a:extLst>
          </p:cNvPr>
          <p:cNvSpPr>
            <a:spLocks noGrp="1"/>
          </p:cNvSpPr>
          <p:nvPr>
            <p:ph type="title"/>
          </p:nvPr>
        </p:nvSpPr>
        <p:spPr>
          <a:xfrm>
            <a:off x="831850" y="2040835"/>
            <a:ext cx="10515600" cy="252164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30C179A-3254-4406-8C8B-CB9EC8E887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6CCF1B-4388-4672-971E-E08CA5D778A8}"/>
              </a:ext>
            </a:extLst>
          </p:cNvPr>
          <p:cNvSpPr>
            <a:spLocks noGrp="1"/>
          </p:cNvSpPr>
          <p:nvPr>
            <p:ph type="dt" sz="half" idx="10"/>
          </p:nvPr>
        </p:nvSpPr>
        <p:spPr/>
        <p:txBody>
          <a:bodyPr/>
          <a:lstStyle/>
          <a:p>
            <a:fld id="{766702A9-BB1D-4D90-B013-625B7DB091AF}" type="datetimeFigureOut">
              <a:rPr lang="en-GB" smtClean="0"/>
              <a:t>19/10/2022</a:t>
            </a:fld>
            <a:endParaRPr lang="en-GB"/>
          </a:p>
        </p:txBody>
      </p:sp>
      <p:sp>
        <p:nvSpPr>
          <p:cNvPr id="5" name="Footer Placeholder 4">
            <a:extLst>
              <a:ext uri="{FF2B5EF4-FFF2-40B4-BE49-F238E27FC236}">
                <a16:creationId xmlns:a16="http://schemas.microsoft.com/office/drawing/2014/main" id="{972F7E6A-1F30-4616-81C6-26367DA661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1D3249-AF68-424C-9C13-23C92C813057}"/>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1008479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A3D2-9676-44E0-A368-AF6E722DD2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B35339-F87A-4657-9B20-A463F229BCDC}"/>
              </a:ext>
            </a:extLst>
          </p:cNvPr>
          <p:cNvSpPr>
            <a:spLocks noGrp="1"/>
          </p:cNvSpPr>
          <p:nvPr>
            <p:ph sz="half" idx="1"/>
          </p:nvPr>
        </p:nvSpPr>
        <p:spPr>
          <a:xfrm>
            <a:off x="838200" y="2001077"/>
            <a:ext cx="5181600" cy="41758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6D98AC6-D2EE-4B1B-BDED-EF19F5ADE531}"/>
              </a:ext>
            </a:extLst>
          </p:cNvPr>
          <p:cNvSpPr>
            <a:spLocks noGrp="1"/>
          </p:cNvSpPr>
          <p:nvPr>
            <p:ph sz="half" idx="2"/>
          </p:nvPr>
        </p:nvSpPr>
        <p:spPr>
          <a:xfrm>
            <a:off x="6172200" y="2001077"/>
            <a:ext cx="5181600" cy="41758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732EA35-1B6A-48A7-962B-626C5AA59658}"/>
              </a:ext>
            </a:extLst>
          </p:cNvPr>
          <p:cNvSpPr>
            <a:spLocks noGrp="1"/>
          </p:cNvSpPr>
          <p:nvPr>
            <p:ph type="dt" sz="half" idx="10"/>
          </p:nvPr>
        </p:nvSpPr>
        <p:spPr/>
        <p:txBody>
          <a:bodyPr/>
          <a:lstStyle/>
          <a:p>
            <a:fld id="{766702A9-BB1D-4D90-B013-625B7DB091AF}" type="datetimeFigureOut">
              <a:rPr lang="en-GB" smtClean="0"/>
              <a:t>19/10/2022</a:t>
            </a:fld>
            <a:endParaRPr lang="en-GB"/>
          </a:p>
        </p:txBody>
      </p:sp>
      <p:sp>
        <p:nvSpPr>
          <p:cNvPr id="6" name="Footer Placeholder 5">
            <a:extLst>
              <a:ext uri="{FF2B5EF4-FFF2-40B4-BE49-F238E27FC236}">
                <a16:creationId xmlns:a16="http://schemas.microsoft.com/office/drawing/2014/main" id="{D97F1D07-13FC-4FEB-AE73-E40991699F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91270B-F5A6-4C9A-A5AC-25CA7DD6207F}"/>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3433687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6B1A9-46A8-4C7E-8B17-F563D3E6BE4C}"/>
              </a:ext>
            </a:extLst>
          </p:cNvPr>
          <p:cNvSpPr>
            <a:spLocks noGrp="1"/>
          </p:cNvSpPr>
          <p:nvPr>
            <p:ph type="title"/>
          </p:nvPr>
        </p:nvSpPr>
        <p:spPr>
          <a:xfrm>
            <a:off x="1881808" y="365125"/>
            <a:ext cx="9473579"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C1489F-11DD-4A3A-A614-C3C671AF75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98C141-BF9B-466A-890A-DCBBAE842574}"/>
              </a:ext>
            </a:extLst>
          </p:cNvPr>
          <p:cNvSpPr>
            <a:spLocks noGrp="1"/>
          </p:cNvSpPr>
          <p:nvPr>
            <p:ph sz="half" idx="2"/>
          </p:nvPr>
        </p:nvSpPr>
        <p:spPr>
          <a:xfrm>
            <a:off x="839788" y="2671761"/>
            <a:ext cx="5157787" cy="3517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AF9A17C-D1CC-4CD5-B885-E8C910F4BA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128A88-3113-4572-8AB9-B03C26B143D0}"/>
              </a:ext>
            </a:extLst>
          </p:cNvPr>
          <p:cNvSpPr>
            <a:spLocks noGrp="1"/>
          </p:cNvSpPr>
          <p:nvPr>
            <p:ph sz="quarter" idx="4"/>
          </p:nvPr>
        </p:nvSpPr>
        <p:spPr>
          <a:xfrm>
            <a:off x="6172200" y="2671761"/>
            <a:ext cx="5183188" cy="35179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091E73F-E669-4450-8669-7D4F23D7BEF1}"/>
              </a:ext>
            </a:extLst>
          </p:cNvPr>
          <p:cNvSpPr>
            <a:spLocks noGrp="1"/>
          </p:cNvSpPr>
          <p:nvPr>
            <p:ph type="dt" sz="half" idx="10"/>
          </p:nvPr>
        </p:nvSpPr>
        <p:spPr/>
        <p:txBody>
          <a:bodyPr/>
          <a:lstStyle/>
          <a:p>
            <a:fld id="{766702A9-BB1D-4D90-B013-625B7DB091AF}" type="datetimeFigureOut">
              <a:rPr lang="en-GB" smtClean="0"/>
              <a:t>19/10/2022</a:t>
            </a:fld>
            <a:endParaRPr lang="en-GB"/>
          </a:p>
        </p:txBody>
      </p:sp>
      <p:sp>
        <p:nvSpPr>
          <p:cNvPr id="8" name="Footer Placeholder 7">
            <a:extLst>
              <a:ext uri="{FF2B5EF4-FFF2-40B4-BE49-F238E27FC236}">
                <a16:creationId xmlns:a16="http://schemas.microsoft.com/office/drawing/2014/main" id="{56B226F2-BAA3-4B9C-ABCE-AE5235DD1F8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13DB6F-86E9-43C8-A435-3673BA8073EB}"/>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2244564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BEC4A-8949-408F-9F03-C2CFE7EF33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BF046C6-4BAB-4DEF-A3E1-7B25A4925908}"/>
              </a:ext>
            </a:extLst>
          </p:cNvPr>
          <p:cNvSpPr>
            <a:spLocks noGrp="1"/>
          </p:cNvSpPr>
          <p:nvPr>
            <p:ph type="dt" sz="half" idx="10"/>
          </p:nvPr>
        </p:nvSpPr>
        <p:spPr/>
        <p:txBody>
          <a:bodyPr/>
          <a:lstStyle/>
          <a:p>
            <a:fld id="{766702A9-BB1D-4D90-B013-625B7DB091AF}" type="datetimeFigureOut">
              <a:rPr lang="en-GB" smtClean="0"/>
              <a:t>19/10/2022</a:t>
            </a:fld>
            <a:endParaRPr lang="en-GB"/>
          </a:p>
        </p:txBody>
      </p:sp>
      <p:sp>
        <p:nvSpPr>
          <p:cNvPr id="4" name="Footer Placeholder 3">
            <a:extLst>
              <a:ext uri="{FF2B5EF4-FFF2-40B4-BE49-F238E27FC236}">
                <a16:creationId xmlns:a16="http://schemas.microsoft.com/office/drawing/2014/main" id="{25891E7D-84B0-4633-BE3E-36D212AD7A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9C5E550-E309-4B46-B91F-6A267495BF16}"/>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3686772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BE6336-5C79-4D20-9536-423B6E41D02D}"/>
              </a:ext>
            </a:extLst>
          </p:cNvPr>
          <p:cNvSpPr>
            <a:spLocks noGrp="1"/>
          </p:cNvSpPr>
          <p:nvPr>
            <p:ph type="dt" sz="half" idx="10"/>
          </p:nvPr>
        </p:nvSpPr>
        <p:spPr/>
        <p:txBody>
          <a:bodyPr/>
          <a:lstStyle/>
          <a:p>
            <a:fld id="{766702A9-BB1D-4D90-B013-625B7DB091AF}" type="datetimeFigureOut">
              <a:rPr lang="en-GB" smtClean="0"/>
              <a:t>19/10/2022</a:t>
            </a:fld>
            <a:endParaRPr lang="en-GB"/>
          </a:p>
        </p:txBody>
      </p:sp>
      <p:sp>
        <p:nvSpPr>
          <p:cNvPr id="3" name="Footer Placeholder 2">
            <a:extLst>
              <a:ext uri="{FF2B5EF4-FFF2-40B4-BE49-F238E27FC236}">
                <a16:creationId xmlns:a16="http://schemas.microsoft.com/office/drawing/2014/main" id="{22823165-D160-4EF5-88DA-D764C5F315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6A22871-9985-44B7-BC80-C9856EF652DF}"/>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1657706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AC458-173C-46F8-A930-608103F33AFA}"/>
              </a:ext>
            </a:extLst>
          </p:cNvPr>
          <p:cNvSpPr>
            <a:spLocks noGrp="1"/>
          </p:cNvSpPr>
          <p:nvPr>
            <p:ph type="title"/>
          </p:nvPr>
        </p:nvSpPr>
        <p:spPr>
          <a:xfrm>
            <a:off x="1908312" y="0"/>
            <a:ext cx="9445487" cy="133847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28B37EE-59B0-4928-B952-016C9FDE92FD}"/>
              </a:ext>
            </a:extLst>
          </p:cNvPr>
          <p:cNvSpPr>
            <a:spLocks noGrp="1"/>
          </p:cNvSpPr>
          <p:nvPr>
            <p:ph idx="1"/>
          </p:nvPr>
        </p:nvSpPr>
        <p:spPr>
          <a:xfrm>
            <a:off x="5183188" y="2057400"/>
            <a:ext cx="6172200" cy="3803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96B7217-3FB0-49EA-A727-DC630912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3175B1-0A8A-4007-B8DB-4997E1818F87}"/>
              </a:ext>
            </a:extLst>
          </p:cNvPr>
          <p:cNvSpPr>
            <a:spLocks noGrp="1"/>
          </p:cNvSpPr>
          <p:nvPr>
            <p:ph type="dt" sz="half" idx="10"/>
          </p:nvPr>
        </p:nvSpPr>
        <p:spPr/>
        <p:txBody>
          <a:bodyPr/>
          <a:lstStyle/>
          <a:p>
            <a:fld id="{766702A9-BB1D-4D90-B013-625B7DB091AF}" type="datetimeFigureOut">
              <a:rPr lang="en-GB" smtClean="0"/>
              <a:t>19/10/2022</a:t>
            </a:fld>
            <a:endParaRPr lang="en-GB"/>
          </a:p>
        </p:txBody>
      </p:sp>
      <p:sp>
        <p:nvSpPr>
          <p:cNvPr id="6" name="Footer Placeholder 5">
            <a:extLst>
              <a:ext uri="{FF2B5EF4-FFF2-40B4-BE49-F238E27FC236}">
                <a16:creationId xmlns:a16="http://schemas.microsoft.com/office/drawing/2014/main" id="{3304E023-CAB1-4BF8-839C-CCC2D67616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8375D7-986D-41B8-BA3A-6802B70215CA}"/>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1217498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F706F-1CB5-4444-A334-64F26D3A7114}"/>
              </a:ext>
            </a:extLst>
          </p:cNvPr>
          <p:cNvSpPr>
            <a:spLocks noGrp="1"/>
          </p:cNvSpPr>
          <p:nvPr>
            <p:ph type="title"/>
          </p:nvPr>
        </p:nvSpPr>
        <p:spPr>
          <a:xfrm>
            <a:off x="1762539" y="384313"/>
            <a:ext cx="10190922" cy="957125"/>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47C7052-C82F-4B03-8FDF-72A4189765D8}"/>
              </a:ext>
            </a:extLst>
          </p:cNvPr>
          <p:cNvSpPr>
            <a:spLocks noGrp="1"/>
          </p:cNvSpPr>
          <p:nvPr>
            <p:ph type="pic" idx="1"/>
          </p:nvPr>
        </p:nvSpPr>
        <p:spPr>
          <a:xfrm>
            <a:off x="5183188" y="1828800"/>
            <a:ext cx="7008812"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35E24267-D626-4F9F-B5C2-A63CB7E35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9A110E-14E5-4296-94D4-11597B851076}"/>
              </a:ext>
            </a:extLst>
          </p:cNvPr>
          <p:cNvSpPr>
            <a:spLocks noGrp="1"/>
          </p:cNvSpPr>
          <p:nvPr>
            <p:ph type="dt" sz="half" idx="10"/>
          </p:nvPr>
        </p:nvSpPr>
        <p:spPr/>
        <p:txBody>
          <a:bodyPr/>
          <a:lstStyle/>
          <a:p>
            <a:fld id="{766702A9-BB1D-4D90-B013-625B7DB091AF}" type="datetimeFigureOut">
              <a:rPr lang="en-GB" smtClean="0"/>
              <a:t>19/10/2022</a:t>
            </a:fld>
            <a:endParaRPr lang="en-GB"/>
          </a:p>
        </p:txBody>
      </p:sp>
      <p:sp>
        <p:nvSpPr>
          <p:cNvPr id="6" name="Footer Placeholder 5">
            <a:extLst>
              <a:ext uri="{FF2B5EF4-FFF2-40B4-BE49-F238E27FC236}">
                <a16:creationId xmlns:a16="http://schemas.microsoft.com/office/drawing/2014/main" id="{2F6F3CF2-816E-4EB9-AF32-352F965CEA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847377-3FCD-42F2-BCA9-BD431487A5B5}"/>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1399585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4471D0-2048-4270-8793-0FF6001C690A}"/>
              </a:ext>
            </a:extLst>
          </p:cNvPr>
          <p:cNvSpPr>
            <a:spLocks noGrp="1"/>
          </p:cNvSpPr>
          <p:nvPr>
            <p:ph type="body" idx="1"/>
          </p:nvPr>
        </p:nvSpPr>
        <p:spPr>
          <a:xfrm>
            <a:off x="838200" y="2082801"/>
            <a:ext cx="10515600" cy="40941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D27563-E021-46D7-A937-02094210F4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anose="02000505000000020004" pitchFamily="2" charset="0"/>
              </a:defRPr>
            </a:lvl1pPr>
          </a:lstStyle>
          <a:p>
            <a:fld id="{766702A9-BB1D-4D90-B013-625B7DB091AF}" type="datetimeFigureOut">
              <a:rPr lang="en-GB" smtClean="0"/>
              <a:pPr/>
              <a:t>19/10/2022</a:t>
            </a:fld>
            <a:endParaRPr lang="en-GB"/>
          </a:p>
        </p:txBody>
      </p:sp>
      <p:sp>
        <p:nvSpPr>
          <p:cNvPr id="5" name="Footer Placeholder 4">
            <a:extLst>
              <a:ext uri="{FF2B5EF4-FFF2-40B4-BE49-F238E27FC236}">
                <a16:creationId xmlns:a16="http://schemas.microsoft.com/office/drawing/2014/main" id="{2FCFA3BC-C4D9-403A-8D6D-3F252B9E6C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anose="02000505000000020004" pitchFamily="2" charset="0"/>
              </a:defRPr>
            </a:lvl1pPr>
          </a:lstStyle>
          <a:p>
            <a:endParaRPr lang="en-GB"/>
          </a:p>
        </p:txBody>
      </p:sp>
      <p:sp>
        <p:nvSpPr>
          <p:cNvPr id="6" name="Slide Number Placeholder 5">
            <a:extLst>
              <a:ext uri="{FF2B5EF4-FFF2-40B4-BE49-F238E27FC236}">
                <a16:creationId xmlns:a16="http://schemas.microsoft.com/office/drawing/2014/main" id="{DE06A421-FBF2-4F1B-99B3-7FEB26104A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anose="02000505000000020004" pitchFamily="2" charset="0"/>
              </a:defRPr>
            </a:lvl1pPr>
          </a:lstStyle>
          <a:p>
            <a:fld id="{579F8914-83D6-4C40-9426-5648F920408B}" type="slidenum">
              <a:rPr lang="en-GB" smtClean="0"/>
              <a:pPr/>
              <a:t>‹#›</a:t>
            </a:fld>
            <a:endParaRPr lang="en-GB"/>
          </a:p>
        </p:txBody>
      </p:sp>
      <p:sp>
        <p:nvSpPr>
          <p:cNvPr id="7" name="Rectangle 6">
            <a:extLst>
              <a:ext uri="{FF2B5EF4-FFF2-40B4-BE49-F238E27FC236}">
                <a16:creationId xmlns:a16="http://schemas.microsoft.com/office/drawing/2014/main" id="{17563087-2DC1-4959-95F1-0A58C7B5C6A7}"/>
              </a:ext>
            </a:extLst>
          </p:cNvPr>
          <p:cNvSpPr>
            <a:spLocks noChangeArrowheads="1"/>
          </p:cNvSpPr>
          <p:nvPr userDrawn="1"/>
        </p:nvSpPr>
        <p:spPr bwMode="auto">
          <a:xfrm>
            <a:off x="0" y="-26989"/>
            <a:ext cx="12192000" cy="1852613"/>
          </a:xfrm>
          <a:prstGeom prst="rect">
            <a:avLst/>
          </a:prstGeom>
          <a:solidFill>
            <a:srgbClr val="0A4958"/>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eaLnBrk="1" hangingPunct="1">
              <a:defRPr/>
            </a:pPr>
            <a:endParaRPr lang="en-GB" altLang="en-US" sz="2400">
              <a:latin typeface="Times New Roman" panose="02020603050405020304" pitchFamily="18" charset="0"/>
            </a:endParaRPr>
          </a:p>
        </p:txBody>
      </p:sp>
      <p:sp>
        <p:nvSpPr>
          <p:cNvPr id="2" name="Title Placeholder 1">
            <a:extLst>
              <a:ext uri="{FF2B5EF4-FFF2-40B4-BE49-F238E27FC236}">
                <a16:creationId xmlns:a16="http://schemas.microsoft.com/office/drawing/2014/main" id="{23711608-DC2E-4FCF-816D-04B0B27C70BB}"/>
              </a:ext>
            </a:extLst>
          </p:cNvPr>
          <p:cNvSpPr>
            <a:spLocks noGrp="1"/>
          </p:cNvSpPr>
          <p:nvPr>
            <p:ph type="title"/>
          </p:nvPr>
        </p:nvSpPr>
        <p:spPr>
          <a:xfrm>
            <a:off x="1974574" y="365125"/>
            <a:ext cx="9379226" cy="1278145"/>
          </a:xfrm>
          <a:prstGeom prst="rect">
            <a:avLst/>
          </a:prstGeom>
        </p:spPr>
        <p:txBody>
          <a:bodyPr vert="horz" lIns="91440" tIns="45720" rIns="91440" bIns="45720" rtlCol="0" anchor="ctr">
            <a:normAutofit/>
          </a:bodyPr>
          <a:lstStyle/>
          <a:p>
            <a:r>
              <a:rPr lang="en-US"/>
              <a:t>Click to edit Master title style</a:t>
            </a:r>
            <a:endParaRPr lang="en-GB"/>
          </a:p>
        </p:txBody>
      </p:sp>
      <p:pic>
        <p:nvPicPr>
          <p:cNvPr id="9" name="Picture 8">
            <a:extLst>
              <a:ext uri="{FF2B5EF4-FFF2-40B4-BE49-F238E27FC236}">
                <a16:creationId xmlns:a16="http://schemas.microsoft.com/office/drawing/2014/main" id="{F066F2D9-078D-4C5B-8578-88EE6A9B4F8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352" y="-123065"/>
            <a:ext cx="2077278" cy="2077278"/>
          </a:xfrm>
          <a:prstGeom prst="rect">
            <a:avLst/>
          </a:prstGeom>
        </p:spPr>
      </p:pic>
    </p:spTree>
    <p:extLst>
      <p:ext uri="{BB962C8B-B14F-4D97-AF65-F5344CB8AC3E}">
        <p14:creationId xmlns:p14="http://schemas.microsoft.com/office/powerpoint/2010/main" val="4091808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800" kern="1200">
          <a:solidFill>
            <a:schemeClr val="bg1"/>
          </a:solidFill>
          <a:latin typeface="Montserrat" panose="02000505000000020004" pitchFamily="2" charset="0"/>
          <a:ea typeface="+mj-ea"/>
          <a:cs typeface="+mj-cs"/>
        </a:defRPr>
      </a:lvl1pPr>
    </p:titleStyle>
    <p:bodyStyle>
      <a:lvl1pPr marL="228600" indent="-228600" algn="l" defTabSz="914400" rtl="0" eaLnBrk="1" latinLnBrk="0" hangingPunct="1">
        <a:lnSpc>
          <a:spcPct val="90000"/>
        </a:lnSpc>
        <a:spcBef>
          <a:spcPts val="1000"/>
        </a:spcBef>
        <a:buClr>
          <a:srgbClr val="E2219B"/>
        </a:buClr>
        <a:buFont typeface="Arial" panose="020B0604020202020204" pitchFamily="34" charset="0"/>
        <a:buChar char="•"/>
        <a:defRPr sz="2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1pPr>
      <a:lvl2pPr marL="685800" indent="-228600" algn="l" defTabSz="914400" rtl="0" eaLnBrk="1" latinLnBrk="0" hangingPunct="1">
        <a:lnSpc>
          <a:spcPct val="90000"/>
        </a:lnSpc>
        <a:spcBef>
          <a:spcPts val="500"/>
        </a:spcBef>
        <a:buClr>
          <a:srgbClr val="E2219B"/>
        </a:buClr>
        <a:buFont typeface="Arial" panose="020B0604020202020204" pitchFamily="34" charset="0"/>
        <a:buChar char="•"/>
        <a:defRPr sz="24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1143000" indent="-228600" algn="l" defTabSz="914400" rtl="0" eaLnBrk="1" latinLnBrk="0" hangingPunct="1">
        <a:lnSpc>
          <a:spcPct val="90000"/>
        </a:lnSpc>
        <a:spcBef>
          <a:spcPts val="500"/>
        </a:spcBef>
        <a:buClr>
          <a:srgbClr val="E2219B"/>
        </a:buClr>
        <a:buFont typeface="Arial" panose="020B0604020202020204" pitchFamily="34" charset="0"/>
        <a:buChar char="•"/>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6002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20574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mailto:johnheneghan@cles.org.uk" TargetMode="External"/><Relationship Id="rId5" Type="http://schemas.openxmlformats.org/officeDocument/2006/relationships/hyperlink" Target="mailto:lisaadamson@cles.org.uk" TargetMode="External"/><Relationship Id="rId4" Type="http://schemas.openxmlformats.org/officeDocument/2006/relationships/hyperlink" Target="mailto:laurenbond@cles.org.uk"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5617B-7BD6-4423-9412-20746D51443C}"/>
              </a:ext>
            </a:extLst>
          </p:cNvPr>
          <p:cNvSpPr>
            <a:spLocks noGrp="1"/>
          </p:cNvSpPr>
          <p:nvPr>
            <p:ph type="ctrTitle"/>
          </p:nvPr>
        </p:nvSpPr>
        <p:spPr>
          <a:xfrm>
            <a:off x="2883877" y="374936"/>
            <a:ext cx="6424246" cy="3045282"/>
          </a:xfrm>
        </p:spPr>
        <p:txBody>
          <a:bodyPr>
            <a:normAutofit/>
          </a:bodyPr>
          <a:lstStyle/>
          <a:p>
            <a:r>
              <a:rPr lang="en-GB" sz="2800"/>
              <a:t>An introduction to</a:t>
            </a:r>
            <a:br>
              <a:rPr lang="en-GB" sz="2800"/>
            </a:br>
            <a:r>
              <a:rPr lang="en-GB" sz="2800"/>
              <a:t>community wealth building</a:t>
            </a:r>
          </a:p>
        </p:txBody>
      </p:sp>
      <p:sp>
        <p:nvSpPr>
          <p:cNvPr id="3" name="Subtitle 2">
            <a:extLst>
              <a:ext uri="{FF2B5EF4-FFF2-40B4-BE49-F238E27FC236}">
                <a16:creationId xmlns:a16="http://schemas.microsoft.com/office/drawing/2014/main" id="{6C81C6B4-6CF6-4D55-927F-0BF367F2047F}"/>
              </a:ext>
            </a:extLst>
          </p:cNvPr>
          <p:cNvSpPr>
            <a:spLocks noGrp="1"/>
          </p:cNvSpPr>
          <p:nvPr>
            <p:ph type="subTitle" idx="1"/>
          </p:nvPr>
        </p:nvSpPr>
        <p:spPr>
          <a:xfrm>
            <a:off x="3856487" y="3526366"/>
            <a:ext cx="2103140" cy="1655762"/>
          </a:xfrm>
        </p:spPr>
        <p:txBody>
          <a:bodyPr>
            <a:normAutofit/>
          </a:bodyPr>
          <a:lstStyle/>
          <a:p>
            <a:endParaRPr lang="en-GB" sz="1600" dirty="0">
              <a:latin typeface="Montserrat" panose="00000500000000000000" pitchFamily="50" charset="0"/>
            </a:endParaRPr>
          </a:p>
          <a:p>
            <a:r>
              <a:rPr lang="en-GB" sz="1600" b="1" dirty="0">
                <a:latin typeface="Montserrat" panose="00000500000000000000" pitchFamily="50" charset="0"/>
              </a:rPr>
              <a:t>John Heneghan</a:t>
            </a:r>
          </a:p>
          <a:p>
            <a:r>
              <a:rPr lang="en-GB" sz="1600" dirty="0">
                <a:latin typeface="Montserrat" panose="00000500000000000000" pitchFamily="50" charset="0"/>
              </a:rPr>
              <a:t>Associate Director</a:t>
            </a:r>
            <a:endParaRPr lang="en-GB" dirty="0">
              <a:latin typeface="Montserrat" panose="00000500000000000000" pitchFamily="50" charset="0"/>
            </a:endParaRPr>
          </a:p>
          <a:p>
            <a:endParaRPr lang="en-GB" dirty="0">
              <a:latin typeface="Montserrat" panose="00000500000000000000" pitchFamily="50" charset="0"/>
            </a:endParaRPr>
          </a:p>
        </p:txBody>
      </p:sp>
      <p:pic>
        <p:nvPicPr>
          <p:cNvPr id="5" name="Picture 4" descr="CLES LOGO">
            <a:extLst>
              <a:ext uri="{FF2B5EF4-FFF2-40B4-BE49-F238E27FC236}">
                <a16:creationId xmlns:a16="http://schemas.microsoft.com/office/drawing/2014/main" id="{12680ADC-927A-45CB-AB16-8DDE69E3A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991" y="5700934"/>
            <a:ext cx="2712794" cy="7821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0DD6F76-F5DD-4A28-A214-EFF1B0FF28DA}"/>
              </a:ext>
            </a:extLst>
          </p:cNvPr>
          <p:cNvPicPr>
            <a:picLocks noChangeAspect="1"/>
          </p:cNvPicPr>
          <p:nvPr/>
        </p:nvPicPr>
        <p:blipFill rotWithShape="1">
          <a:blip r:embed="rId4"/>
          <a:srcRect l="18557" t="48656" r="75069" b="32704"/>
          <a:stretch/>
        </p:blipFill>
        <p:spPr>
          <a:xfrm>
            <a:off x="8962900" y="5662503"/>
            <a:ext cx="982617" cy="969908"/>
          </a:xfrm>
          <a:prstGeom prst="rect">
            <a:avLst/>
          </a:prstGeom>
        </p:spPr>
      </p:pic>
      <p:sp>
        <p:nvSpPr>
          <p:cNvPr id="8" name="TextBox 7">
            <a:extLst>
              <a:ext uri="{FF2B5EF4-FFF2-40B4-BE49-F238E27FC236}">
                <a16:creationId xmlns:a16="http://schemas.microsoft.com/office/drawing/2014/main" id="{F36A3377-8E78-4C9B-956B-DBAB7A49C973}"/>
              </a:ext>
            </a:extLst>
          </p:cNvPr>
          <p:cNvSpPr txBox="1"/>
          <p:nvPr/>
        </p:nvSpPr>
        <p:spPr>
          <a:xfrm>
            <a:off x="9793357" y="6091999"/>
            <a:ext cx="2279374" cy="307777"/>
          </a:xfrm>
          <a:prstGeom prst="rect">
            <a:avLst/>
          </a:prstGeom>
          <a:noFill/>
        </p:spPr>
        <p:txBody>
          <a:bodyPr wrap="square" rtlCol="0">
            <a:spAutoFit/>
          </a:bodyPr>
          <a:lstStyle/>
          <a:p>
            <a:r>
              <a:rPr lang="en-GB" sz="1400">
                <a:latin typeface="Montserrat" panose="02000505000000020004" pitchFamily="2" charset="0"/>
                <a:ea typeface="Open Sans" panose="020B0606030504020204" pitchFamily="34" charset="0"/>
                <a:cs typeface="Open Sans" panose="020B0606030504020204" pitchFamily="34" charset="0"/>
              </a:rPr>
              <a:t>@CLESthinkdo</a:t>
            </a:r>
          </a:p>
        </p:txBody>
      </p:sp>
      <p:sp>
        <p:nvSpPr>
          <p:cNvPr id="7" name="Subtitle 2">
            <a:extLst>
              <a:ext uri="{FF2B5EF4-FFF2-40B4-BE49-F238E27FC236}">
                <a16:creationId xmlns:a16="http://schemas.microsoft.com/office/drawing/2014/main" id="{67FFE82C-08BA-C229-A89F-F0F09957A832}"/>
              </a:ext>
            </a:extLst>
          </p:cNvPr>
          <p:cNvSpPr txBox="1">
            <a:spLocks/>
          </p:cNvSpPr>
          <p:nvPr/>
        </p:nvSpPr>
        <p:spPr>
          <a:xfrm>
            <a:off x="4498410" y="4354247"/>
            <a:ext cx="3195179"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E2219B"/>
              </a:buClr>
              <a:buFont typeface="Arial" panose="020B0604020202020204" pitchFamily="34" charset="0"/>
              <a:buNone/>
              <a:defRPr sz="3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Clr>
                <a:srgbClr val="E2219B"/>
              </a:buClr>
              <a:buFont typeface="Arial" panose="020B0604020202020204" pitchFamily="34" charset="0"/>
              <a:buNone/>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914400" indent="0" algn="ctr" defTabSz="914400" rtl="0" eaLnBrk="1" latinLnBrk="0" hangingPunct="1">
              <a:lnSpc>
                <a:spcPct val="90000"/>
              </a:lnSpc>
              <a:spcBef>
                <a:spcPts val="500"/>
              </a:spcBef>
              <a:buClr>
                <a:srgbClr val="E2219B"/>
              </a:buClr>
              <a:buFont typeface="Arial" panose="020B0604020202020204" pitchFamily="34" charset="0"/>
              <a:buNone/>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371600" indent="0" algn="ctr" defTabSz="914400" rtl="0" eaLnBrk="1" latinLnBrk="0" hangingPunct="1">
              <a:lnSpc>
                <a:spcPct val="90000"/>
              </a:lnSpc>
              <a:spcBef>
                <a:spcPts val="500"/>
              </a:spcBef>
              <a:buClr>
                <a:srgbClr val="E2219B"/>
              </a:buClr>
              <a:buFont typeface="Arial" panose="020B0604020202020204" pitchFamily="34" charset="0"/>
              <a:buNone/>
              <a:defRPr sz="16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1828800" indent="0" algn="ctr" defTabSz="914400" rtl="0" eaLnBrk="1" latinLnBrk="0" hangingPunct="1">
              <a:lnSpc>
                <a:spcPct val="90000"/>
              </a:lnSpc>
              <a:spcBef>
                <a:spcPts val="500"/>
              </a:spcBef>
              <a:buClr>
                <a:srgbClr val="E2219B"/>
              </a:buClr>
              <a:buFont typeface="Arial" panose="020B0604020202020204" pitchFamily="34" charset="0"/>
              <a:buNone/>
              <a:defRPr sz="16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600" dirty="0">
              <a:latin typeface="Montserrat" panose="00000500000000000000" pitchFamily="50" charset="0"/>
            </a:endParaRPr>
          </a:p>
          <a:p>
            <a:r>
              <a:rPr lang="en-GB" sz="1600" b="1" dirty="0">
                <a:latin typeface="Montserrat ExtraBold" panose="00000900000000000000" pitchFamily="50" charset="0"/>
              </a:rPr>
              <a:t>Lauren Bond</a:t>
            </a:r>
          </a:p>
          <a:p>
            <a:r>
              <a:rPr lang="en-GB" sz="1600" dirty="0">
                <a:latin typeface="Montserrat" panose="00000500000000000000" pitchFamily="50" charset="0"/>
              </a:rPr>
              <a:t>Anchor Network Coordinator</a:t>
            </a:r>
          </a:p>
          <a:p>
            <a:endParaRPr lang="en-GB" dirty="0">
              <a:latin typeface="Montserrat" panose="00000500000000000000" pitchFamily="50" charset="0"/>
            </a:endParaRPr>
          </a:p>
          <a:p>
            <a:endParaRPr lang="en-GB" dirty="0">
              <a:latin typeface="Montserrat" panose="00000500000000000000" pitchFamily="50" charset="0"/>
            </a:endParaRPr>
          </a:p>
        </p:txBody>
      </p:sp>
      <p:sp>
        <p:nvSpPr>
          <p:cNvPr id="4" name="Subtitle 2">
            <a:extLst>
              <a:ext uri="{FF2B5EF4-FFF2-40B4-BE49-F238E27FC236}">
                <a16:creationId xmlns:a16="http://schemas.microsoft.com/office/drawing/2014/main" id="{8DEB1534-CDEA-2E0A-E33B-EA422CB736D3}"/>
              </a:ext>
            </a:extLst>
          </p:cNvPr>
          <p:cNvSpPr txBox="1">
            <a:spLocks/>
          </p:cNvSpPr>
          <p:nvPr/>
        </p:nvSpPr>
        <p:spPr>
          <a:xfrm>
            <a:off x="5967043" y="3526366"/>
            <a:ext cx="2488791"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E2219B"/>
              </a:buClr>
              <a:buFont typeface="Arial" panose="020B0604020202020204" pitchFamily="34" charset="0"/>
              <a:buNone/>
              <a:defRPr sz="3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Clr>
                <a:srgbClr val="E2219B"/>
              </a:buClr>
              <a:buFont typeface="Arial" panose="020B0604020202020204" pitchFamily="34" charset="0"/>
              <a:buNone/>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914400" indent="0" algn="ctr" defTabSz="914400" rtl="0" eaLnBrk="1" latinLnBrk="0" hangingPunct="1">
              <a:lnSpc>
                <a:spcPct val="90000"/>
              </a:lnSpc>
              <a:spcBef>
                <a:spcPts val="500"/>
              </a:spcBef>
              <a:buClr>
                <a:srgbClr val="E2219B"/>
              </a:buClr>
              <a:buFont typeface="Arial" panose="020B0604020202020204" pitchFamily="34" charset="0"/>
              <a:buNone/>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371600" indent="0" algn="ctr" defTabSz="914400" rtl="0" eaLnBrk="1" latinLnBrk="0" hangingPunct="1">
              <a:lnSpc>
                <a:spcPct val="90000"/>
              </a:lnSpc>
              <a:spcBef>
                <a:spcPts val="500"/>
              </a:spcBef>
              <a:buClr>
                <a:srgbClr val="E2219B"/>
              </a:buClr>
              <a:buFont typeface="Arial" panose="020B0604020202020204" pitchFamily="34" charset="0"/>
              <a:buNone/>
              <a:defRPr sz="16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1828800" indent="0" algn="ctr" defTabSz="914400" rtl="0" eaLnBrk="1" latinLnBrk="0" hangingPunct="1">
              <a:lnSpc>
                <a:spcPct val="90000"/>
              </a:lnSpc>
              <a:spcBef>
                <a:spcPts val="500"/>
              </a:spcBef>
              <a:buClr>
                <a:srgbClr val="E2219B"/>
              </a:buClr>
              <a:buFont typeface="Arial" panose="020B0604020202020204" pitchFamily="34" charset="0"/>
              <a:buNone/>
              <a:defRPr sz="16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600" dirty="0">
              <a:latin typeface="Montserrat" panose="00000500000000000000" pitchFamily="50" charset="0"/>
            </a:endParaRPr>
          </a:p>
          <a:p>
            <a:r>
              <a:rPr lang="en-GB" sz="1600" b="1" dirty="0">
                <a:latin typeface="Montserrat ExtraBold" panose="00000900000000000000" pitchFamily="50" charset="0"/>
              </a:rPr>
              <a:t>Lisa Adamson</a:t>
            </a:r>
          </a:p>
          <a:p>
            <a:r>
              <a:rPr lang="en-GB" sz="1600" dirty="0">
                <a:latin typeface="Montserrat" panose="00000500000000000000" pitchFamily="50" charset="0"/>
              </a:rPr>
              <a:t>External Affairs Officer</a:t>
            </a:r>
          </a:p>
          <a:p>
            <a:endParaRPr lang="en-GB" dirty="0">
              <a:latin typeface="Montserrat" panose="00000500000000000000" pitchFamily="50" charset="0"/>
            </a:endParaRPr>
          </a:p>
          <a:p>
            <a:endParaRPr lang="en-GB" dirty="0">
              <a:latin typeface="Montserrat" panose="00000500000000000000" pitchFamily="50" charset="0"/>
            </a:endParaRPr>
          </a:p>
        </p:txBody>
      </p:sp>
    </p:spTree>
    <p:extLst>
      <p:ext uri="{BB962C8B-B14F-4D97-AF65-F5344CB8AC3E}">
        <p14:creationId xmlns:p14="http://schemas.microsoft.com/office/powerpoint/2010/main" val="2594664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E0BB-F4B3-74AC-50C9-A4DC6A6C1355}"/>
              </a:ext>
            </a:extLst>
          </p:cNvPr>
          <p:cNvSpPr>
            <a:spLocks noGrp="1"/>
          </p:cNvSpPr>
          <p:nvPr>
            <p:ph type="title"/>
          </p:nvPr>
        </p:nvSpPr>
        <p:spPr/>
        <p:txBody>
          <a:bodyPr/>
          <a:lstStyle/>
          <a:p>
            <a:r>
              <a:rPr lang="en-GB"/>
              <a:t>What can we do about it?</a:t>
            </a:r>
          </a:p>
        </p:txBody>
      </p:sp>
      <p:sp>
        <p:nvSpPr>
          <p:cNvPr id="7" name="Content Placeholder 6">
            <a:extLst>
              <a:ext uri="{FF2B5EF4-FFF2-40B4-BE49-F238E27FC236}">
                <a16:creationId xmlns:a16="http://schemas.microsoft.com/office/drawing/2014/main" id="{375E3368-CEFE-2FED-1942-FA0F27AC36AE}"/>
              </a:ext>
            </a:extLst>
          </p:cNvPr>
          <p:cNvSpPr>
            <a:spLocks noGrp="1"/>
          </p:cNvSpPr>
          <p:nvPr>
            <p:ph idx="1"/>
          </p:nvPr>
        </p:nvSpPr>
        <p:spPr>
          <a:xfrm>
            <a:off x="838200" y="2553629"/>
            <a:ext cx="10515600" cy="3623333"/>
          </a:xfrm>
        </p:spPr>
        <p:txBody>
          <a:bodyPr/>
          <a:lstStyle/>
          <a:p>
            <a:pPr marL="0" indent="0">
              <a:spcAft>
                <a:spcPts val="1200"/>
              </a:spcAft>
              <a:buNone/>
            </a:pPr>
            <a:r>
              <a:rPr lang="en-US"/>
              <a:t>It’s time for a new approach to economics and economic development! </a:t>
            </a:r>
          </a:p>
          <a:p>
            <a:pPr marL="0" indent="0">
              <a:buNone/>
            </a:pPr>
            <a:r>
              <a:rPr lang="en-US"/>
              <a:t>One which seeks to change the way our economies have come to function:</a:t>
            </a:r>
          </a:p>
          <a:p>
            <a:endParaRPr lang="en-GB"/>
          </a:p>
        </p:txBody>
      </p:sp>
      <p:sp>
        <p:nvSpPr>
          <p:cNvPr id="4" name="Rectangle 3">
            <a:extLst>
              <a:ext uri="{FF2B5EF4-FFF2-40B4-BE49-F238E27FC236}">
                <a16:creationId xmlns:a16="http://schemas.microsoft.com/office/drawing/2014/main" id="{3EC49DC1-87BB-7926-8FCC-C87687E79C29}"/>
              </a:ext>
            </a:extLst>
          </p:cNvPr>
          <p:cNvSpPr/>
          <p:nvPr/>
        </p:nvSpPr>
        <p:spPr>
          <a:xfrm>
            <a:off x="600636" y="2375210"/>
            <a:ext cx="11004450" cy="3890679"/>
          </a:xfrm>
          <a:custGeom>
            <a:avLst/>
            <a:gdLst>
              <a:gd name="connsiteX0" fmla="*/ 0 w 11004450"/>
              <a:gd name="connsiteY0" fmla="*/ 0 h 3890679"/>
              <a:gd name="connsiteX1" fmla="*/ 577734 w 11004450"/>
              <a:gd name="connsiteY1" fmla="*/ 0 h 3890679"/>
              <a:gd name="connsiteX2" fmla="*/ 935378 w 11004450"/>
              <a:gd name="connsiteY2" fmla="*/ 0 h 3890679"/>
              <a:gd name="connsiteX3" fmla="*/ 1843245 w 11004450"/>
              <a:gd name="connsiteY3" fmla="*/ 0 h 3890679"/>
              <a:gd name="connsiteX4" fmla="*/ 2420979 w 11004450"/>
              <a:gd name="connsiteY4" fmla="*/ 0 h 3890679"/>
              <a:gd name="connsiteX5" fmla="*/ 2998713 w 11004450"/>
              <a:gd name="connsiteY5" fmla="*/ 0 h 3890679"/>
              <a:gd name="connsiteX6" fmla="*/ 3906580 w 11004450"/>
              <a:gd name="connsiteY6" fmla="*/ 0 h 3890679"/>
              <a:gd name="connsiteX7" fmla="*/ 4374269 w 11004450"/>
              <a:gd name="connsiteY7" fmla="*/ 0 h 3890679"/>
              <a:gd name="connsiteX8" fmla="*/ 5282136 w 11004450"/>
              <a:gd name="connsiteY8" fmla="*/ 0 h 3890679"/>
              <a:gd name="connsiteX9" fmla="*/ 6190003 w 11004450"/>
              <a:gd name="connsiteY9" fmla="*/ 0 h 3890679"/>
              <a:gd name="connsiteX10" fmla="*/ 6877781 w 11004450"/>
              <a:gd name="connsiteY10" fmla="*/ 0 h 3890679"/>
              <a:gd name="connsiteX11" fmla="*/ 7785648 w 11004450"/>
              <a:gd name="connsiteY11" fmla="*/ 0 h 3890679"/>
              <a:gd name="connsiteX12" fmla="*/ 8363382 w 11004450"/>
              <a:gd name="connsiteY12" fmla="*/ 0 h 3890679"/>
              <a:gd name="connsiteX13" fmla="*/ 8941116 w 11004450"/>
              <a:gd name="connsiteY13" fmla="*/ 0 h 3890679"/>
              <a:gd name="connsiteX14" fmla="*/ 9738938 w 11004450"/>
              <a:gd name="connsiteY14" fmla="*/ 0 h 3890679"/>
              <a:gd name="connsiteX15" fmla="*/ 10316672 w 11004450"/>
              <a:gd name="connsiteY15" fmla="*/ 0 h 3890679"/>
              <a:gd name="connsiteX16" fmla="*/ 11004450 w 11004450"/>
              <a:gd name="connsiteY16" fmla="*/ 0 h 3890679"/>
              <a:gd name="connsiteX17" fmla="*/ 11004450 w 11004450"/>
              <a:gd name="connsiteY17" fmla="*/ 726260 h 3890679"/>
              <a:gd name="connsiteX18" fmla="*/ 11004450 w 11004450"/>
              <a:gd name="connsiteY18" fmla="*/ 1413613 h 3890679"/>
              <a:gd name="connsiteX19" fmla="*/ 11004450 w 11004450"/>
              <a:gd name="connsiteY19" fmla="*/ 2100967 h 3890679"/>
              <a:gd name="connsiteX20" fmla="*/ 11004450 w 11004450"/>
              <a:gd name="connsiteY20" fmla="*/ 2632693 h 3890679"/>
              <a:gd name="connsiteX21" fmla="*/ 11004450 w 11004450"/>
              <a:gd name="connsiteY21" fmla="*/ 3203326 h 3890679"/>
              <a:gd name="connsiteX22" fmla="*/ 11004450 w 11004450"/>
              <a:gd name="connsiteY22" fmla="*/ 3890679 h 3890679"/>
              <a:gd name="connsiteX23" fmla="*/ 10426716 w 11004450"/>
              <a:gd name="connsiteY23" fmla="*/ 3890679 h 3890679"/>
              <a:gd name="connsiteX24" fmla="*/ 9738938 w 11004450"/>
              <a:gd name="connsiteY24" fmla="*/ 3890679 h 3890679"/>
              <a:gd name="connsiteX25" fmla="*/ 9381294 w 11004450"/>
              <a:gd name="connsiteY25" fmla="*/ 3890679 h 3890679"/>
              <a:gd name="connsiteX26" fmla="*/ 9023649 w 11004450"/>
              <a:gd name="connsiteY26" fmla="*/ 3890679 h 3890679"/>
              <a:gd name="connsiteX27" fmla="*/ 8335871 w 11004450"/>
              <a:gd name="connsiteY27" fmla="*/ 3890679 h 3890679"/>
              <a:gd name="connsiteX28" fmla="*/ 7868182 w 11004450"/>
              <a:gd name="connsiteY28" fmla="*/ 3890679 h 3890679"/>
              <a:gd name="connsiteX29" fmla="*/ 7070359 w 11004450"/>
              <a:gd name="connsiteY29" fmla="*/ 3890679 h 3890679"/>
              <a:gd name="connsiteX30" fmla="*/ 6602670 w 11004450"/>
              <a:gd name="connsiteY30" fmla="*/ 3890679 h 3890679"/>
              <a:gd name="connsiteX31" fmla="*/ 5804847 w 11004450"/>
              <a:gd name="connsiteY31" fmla="*/ 3890679 h 3890679"/>
              <a:gd name="connsiteX32" fmla="*/ 5447203 w 11004450"/>
              <a:gd name="connsiteY32" fmla="*/ 3890679 h 3890679"/>
              <a:gd name="connsiteX33" fmla="*/ 4649380 w 11004450"/>
              <a:gd name="connsiteY33" fmla="*/ 3890679 h 3890679"/>
              <a:gd name="connsiteX34" fmla="*/ 4181691 w 11004450"/>
              <a:gd name="connsiteY34" fmla="*/ 3890679 h 3890679"/>
              <a:gd name="connsiteX35" fmla="*/ 3824046 w 11004450"/>
              <a:gd name="connsiteY35" fmla="*/ 3890679 h 3890679"/>
              <a:gd name="connsiteX36" fmla="*/ 3356357 w 11004450"/>
              <a:gd name="connsiteY36" fmla="*/ 3890679 h 3890679"/>
              <a:gd name="connsiteX37" fmla="*/ 2558535 w 11004450"/>
              <a:gd name="connsiteY37" fmla="*/ 3890679 h 3890679"/>
              <a:gd name="connsiteX38" fmla="*/ 2090846 w 11004450"/>
              <a:gd name="connsiteY38" fmla="*/ 3890679 h 3890679"/>
              <a:gd name="connsiteX39" fmla="*/ 1733201 w 11004450"/>
              <a:gd name="connsiteY39" fmla="*/ 3890679 h 3890679"/>
              <a:gd name="connsiteX40" fmla="*/ 1265512 w 11004450"/>
              <a:gd name="connsiteY40" fmla="*/ 3890679 h 3890679"/>
              <a:gd name="connsiteX41" fmla="*/ 687778 w 11004450"/>
              <a:gd name="connsiteY41" fmla="*/ 3890679 h 3890679"/>
              <a:gd name="connsiteX42" fmla="*/ 0 w 11004450"/>
              <a:gd name="connsiteY42" fmla="*/ 3890679 h 3890679"/>
              <a:gd name="connsiteX43" fmla="*/ 0 w 11004450"/>
              <a:gd name="connsiteY43" fmla="*/ 3320046 h 3890679"/>
              <a:gd name="connsiteX44" fmla="*/ 0 w 11004450"/>
              <a:gd name="connsiteY44" fmla="*/ 2749413 h 3890679"/>
              <a:gd name="connsiteX45" fmla="*/ 0 w 11004450"/>
              <a:gd name="connsiteY45" fmla="*/ 2100967 h 3890679"/>
              <a:gd name="connsiteX46" fmla="*/ 0 w 11004450"/>
              <a:gd name="connsiteY46" fmla="*/ 1452520 h 3890679"/>
              <a:gd name="connsiteX47" fmla="*/ 0 w 11004450"/>
              <a:gd name="connsiteY47" fmla="*/ 804074 h 3890679"/>
              <a:gd name="connsiteX48" fmla="*/ 0 w 11004450"/>
              <a:gd name="connsiteY48" fmla="*/ 0 h 389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04450" h="3890679" extrusionOk="0">
                <a:moveTo>
                  <a:pt x="0" y="0"/>
                </a:moveTo>
                <a:cubicBezTo>
                  <a:pt x="124873" y="14580"/>
                  <a:pt x="334835" y="24476"/>
                  <a:pt x="577734" y="0"/>
                </a:cubicBezTo>
                <a:cubicBezTo>
                  <a:pt x="820633" y="-24476"/>
                  <a:pt x="819525" y="10845"/>
                  <a:pt x="935378" y="0"/>
                </a:cubicBezTo>
                <a:cubicBezTo>
                  <a:pt x="1051231" y="-10845"/>
                  <a:pt x="1435330" y="37168"/>
                  <a:pt x="1843245" y="0"/>
                </a:cubicBezTo>
                <a:cubicBezTo>
                  <a:pt x="2251160" y="-37168"/>
                  <a:pt x="2195613" y="-27153"/>
                  <a:pt x="2420979" y="0"/>
                </a:cubicBezTo>
                <a:cubicBezTo>
                  <a:pt x="2646345" y="27153"/>
                  <a:pt x="2878856" y="6701"/>
                  <a:pt x="2998713" y="0"/>
                </a:cubicBezTo>
                <a:cubicBezTo>
                  <a:pt x="3118570" y="-6701"/>
                  <a:pt x="3471203" y="1869"/>
                  <a:pt x="3906580" y="0"/>
                </a:cubicBezTo>
                <a:cubicBezTo>
                  <a:pt x="4341957" y="-1869"/>
                  <a:pt x="4257775" y="-20760"/>
                  <a:pt x="4374269" y="0"/>
                </a:cubicBezTo>
                <a:cubicBezTo>
                  <a:pt x="4490763" y="20760"/>
                  <a:pt x="5014165" y="10291"/>
                  <a:pt x="5282136" y="0"/>
                </a:cubicBezTo>
                <a:cubicBezTo>
                  <a:pt x="5550107" y="-10291"/>
                  <a:pt x="5777502" y="19024"/>
                  <a:pt x="6190003" y="0"/>
                </a:cubicBezTo>
                <a:cubicBezTo>
                  <a:pt x="6602504" y="-19024"/>
                  <a:pt x="6651901" y="12633"/>
                  <a:pt x="6877781" y="0"/>
                </a:cubicBezTo>
                <a:cubicBezTo>
                  <a:pt x="7103661" y="-12633"/>
                  <a:pt x="7334345" y="-13980"/>
                  <a:pt x="7785648" y="0"/>
                </a:cubicBezTo>
                <a:cubicBezTo>
                  <a:pt x="8236951" y="13980"/>
                  <a:pt x="8189155" y="14777"/>
                  <a:pt x="8363382" y="0"/>
                </a:cubicBezTo>
                <a:cubicBezTo>
                  <a:pt x="8537609" y="-14777"/>
                  <a:pt x="8810848" y="-28663"/>
                  <a:pt x="8941116" y="0"/>
                </a:cubicBezTo>
                <a:cubicBezTo>
                  <a:pt x="9071384" y="28663"/>
                  <a:pt x="9474725" y="23760"/>
                  <a:pt x="9738938" y="0"/>
                </a:cubicBezTo>
                <a:cubicBezTo>
                  <a:pt x="10003151" y="-23760"/>
                  <a:pt x="10035375" y="22870"/>
                  <a:pt x="10316672" y="0"/>
                </a:cubicBezTo>
                <a:cubicBezTo>
                  <a:pt x="10597969" y="-22870"/>
                  <a:pt x="10674702" y="11899"/>
                  <a:pt x="11004450" y="0"/>
                </a:cubicBezTo>
                <a:cubicBezTo>
                  <a:pt x="10983367" y="292753"/>
                  <a:pt x="11009062" y="395050"/>
                  <a:pt x="11004450" y="726260"/>
                </a:cubicBezTo>
                <a:cubicBezTo>
                  <a:pt x="10999838" y="1057470"/>
                  <a:pt x="10981037" y="1105420"/>
                  <a:pt x="11004450" y="1413613"/>
                </a:cubicBezTo>
                <a:cubicBezTo>
                  <a:pt x="11027863" y="1721806"/>
                  <a:pt x="10997398" y="1811943"/>
                  <a:pt x="11004450" y="2100967"/>
                </a:cubicBezTo>
                <a:cubicBezTo>
                  <a:pt x="11011502" y="2389991"/>
                  <a:pt x="11004606" y="2407340"/>
                  <a:pt x="11004450" y="2632693"/>
                </a:cubicBezTo>
                <a:cubicBezTo>
                  <a:pt x="11004294" y="2858046"/>
                  <a:pt x="10983940" y="2988743"/>
                  <a:pt x="11004450" y="3203326"/>
                </a:cubicBezTo>
                <a:cubicBezTo>
                  <a:pt x="11024960" y="3417909"/>
                  <a:pt x="11030243" y="3558773"/>
                  <a:pt x="11004450" y="3890679"/>
                </a:cubicBezTo>
                <a:cubicBezTo>
                  <a:pt x="10721625" y="3870447"/>
                  <a:pt x="10702858" y="3867897"/>
                  <a:pt x="10426716" y="3890679"/>
                </a:cubicBezTo>
                <a:cubicBezTo>
                  <a:pt x="10150574" y="3913461"/>
                  <a:pt x="10001653" y="3890232"/>
                  <a:pt x="9738938" y="3890679"/>
                </a:cubicBezTo>
                <a:cubicBezTo>
                  <a:pt x="9476223" y="3891126"/>
                  <a:pt x="9535655" y="3893370"/>
                  <a:pt x="9381294" y="3890679"/>
                </a:cubicBezTo>
                <a:cubicBezTo>
                  <a:pt x="9226933" y="3887988"/>
                  <a:pt x="9139261" y="3890546"/>
                  <a:pt x="9023649" y="3890679"/>
                </a:cubicBezTo>
                <a:cubicBezTo>
                  <a:pt x="8908037" y="3890812"/>
                  <a:pt x="8555625" y="3863201"/>
                  <a:pt x="8335871" y="3890679"/>
                </a:cubicBezTo>
                <a:cubicBezTo>
                  <a:pt x="8116117" y="3918157"/>
                  <a:pt x="7968398" y="3873631"/>
                  <a:pt x="7868182" y="3890679"/>
                </a:cubicBezTo>
                <a:cubicBezTo>
                  <a:pt x="7767966" y="3907727"/>
                  <a:pt x="7370417" y="3923735"/>
                  <a:pt x="7070359" y="3890679"/>
                </a:cubicBezTo>
                <a:cubicBezTo>
                  <a:pt x="6770301" y="3857623"/>
                  <a:pt x="6800243" y="3868323"/>
                  <a:pt x="6602670" y="3890679"/>
                </a:cubicBezTo>
                <a:cubicBezTo>
                  <a:pt x="6405097" y="3913035"/>
                  <a:pt x="5983748" y="3855329"/>
                  <a:pt x="5804847" y="3890679"/>
                </a:cubicBezTo>
                <a:cubicBezTo>
                  <a:pt x="5625946" y="3926029"/>
                  <a:pt x="5575301" y="3882780"/>
                  <a:pt x="5447203" y="3890679"/>
                </a:cubicBezTo>
                <a:cubicBezTo>
                  <a:pt x="5319105" y="3898578"/>
                  <a:pt x="4922063" y="3871875"/>
                  <a:pt x="4649380" y="3890679"/>
                </a:cubicBezTo>
                <a:cubicBezTo>
                  <a:pt x="4376697" y="3909483"/>
                  <a:pt x="4294586" y="3878701"/>
                  <a:pt x="4181691" y="3890679"/>
                </a:cubicBezTo>
                <a:cubicBezTo>
                  <a:pt x="4068796" y="3902657"/>
                  <a:pt x="3900440" y="3874565"/>
                  <a:pt x="3824046" y="3890679"/>
                </a:cubicBezTo>
                <a:cubicBezTo>
                  <a:pt x="3747653" y="3906793"/>
                  <a:pt x="3524414" y="3884844"/>
                  <a:pt x="3356357" y="3890679"/>
                </a:cubicBezTo>
                <a:cubicBezTo>
                  <a:pt x="3188300" y="3896514"/>
                  <a:pt x="2773485" y="3878570"/>
                  <a:pt x="2558535" y="3890679"/>
                </a:cubicBezTo>
                <a:cubicBezTo>
                  <a:pt x="2343585" y="3902788"/>
                  <a:pt x="2206120" y="3893699"/>
                  <a:pt x="2090846" y="3890679"/>
                </a:cubicBezTo>
                <a:cubicBezTo>
                  <a:pt x="1975572" y="3887659"/>
                  <a:pt x="1834147" y="3897623"/>
                  <a:pt x="1733201" y="3890679"/>
                </a:cubicBezTo>
                <a:cubicBezTo>
                  <a:pt x="1632256" y="3883735"/>
                  <a:pt x="1477844" y="3879782"/>
                  <a:pt x="1265512" y="3890679"/>
                </a:cubicBezTo>
                <a:cubicBezTo>
                  <a:pt x="1053180" y="3901576"/>
                  <a:pt x="961731" y="3906802"/>
                  <a:pt x="687778" y="3890679"/>
                </a:cubicBezTo>
                <a:cubicBezTo>
                  <a:pt x="413825" y="3874556"/>
                  <a:pt x="259904" y="3899693"/>
                  <a:pt x="0" y="3890679"/>
                </a:cubicBezTo>
                <a:cubicBezTo>
                  <a:pt x="-15327" y="3707305"/>
                  <a:pt x="27028" y="3489380"/>
                  <a:pt x="0" y="3320046"/>
                </a:cubicBezTo>
                <a:cubicBezTo>
                  <a:pt x="-27028" y="3150712"/>
                  <a:pt x="-24137" y="3030745"/>
                  <a:pt x="0" y="2749413"/>
                </a:cubicBezTo>
                <a:cubicBezTo>
                  <a:pt x="24137" y="2468081"/>
                  <a:pt x="13677" y="2248184"/>
                  <a:pt x="0" y="2100967"/>
                </a:cubicBezTo>
                <a:cubicBezTo>
                  <a:pt x="-13677" y="1953750"/>
                  <a:pt x="30740" y="1711498"/>
                  <a:pt x="0" y="1452520"/>
                </a:cubicBezTo>
                <a:cubicBezTo>
                  <a:pt x="-30740" y="1193542"/>
                  <a:pt x="28089" y="1048593"/>
                  <a:pt x="0" y="804074"/>
                </a:cubicBezTo>
                <a:cubicBezTo>
                  <a:pt x="-28089" y="559555"/>
                  <a:pt x="24394" y="224625"/>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E8437A3-F3AD-8314-432F-70CFFCC436E6}"/>
              </a:ext>
            </a:extLst>
          </p:cNvPr>
          <p:cNvSpPr txBox="1"/>
          <p:nvPr/>
        </p:nvSpPr>
        <p:spPr>
          <a:xfrm>
            <a:off x="1374744" y="4645300"/>
            <a:ext cx="9456234" cy="954107"/>
          </a:xfrm>
          <a:prstGeom prst="rect">
            <a:avLst/>
          </a:prstGeom>
          <a:noFill/>
        </p:spPr>
        <p:txBody>
          <a:bodyPr wrap="square">
            <a:spAutoFit/>
          </a:bodyPr>
          <a:lstStyle/>
          <a:p>
            <a:pPr algn="ctr" defTabSz="685800">
              <a:buClr>
                <a:srgbClr val="E2209A"/>
              </a:buClr>
              <a:defRPr/>
            </a:pPr>
            <a:r>
              <a:rPr lang="en-GB" altLang="en-US" sz="2800">
                <a:solidFill>
                  <a:prstClr val="black"/>
                </a:solidFill>
                <a:latin typeface="Montserrat ExtraBold" panose="00000900000000000000" pitchFamily="50" charset="0"/>
                <a:ea typeface="Open Sans" panose="020B0604020202020204" charset="0"/>
                <a:cs typeface="Open Sans" panose="020B0604020202020204" charset="0"/>
              </a:rPr>
              <a:t>By aiming to retain more wealth and opportunity for the benefit of local people</a:t>
            </a:r>
          </a:p>
        </p:txBody>
      </p:sp>
    </p:spTree>
    <p:extLst>
      <p:ext uri="{BB962C8B-B14F-4D97-AF65-F5344CB8AC3E}">
        <p14:creationId xmlns:p14="http://schemas.microsoft.com/office/powerpoint/2010/main" val="3951187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C73B7F-77B4-BC79-5720-91A7DA78DF76}"/>
              </a:ext>
            </a:extLst>
          </p:cNvPr>
          <p:cNvSpPr/>
          <p:nvPr/>
        </p:nvSpPr>
        <p:spPr>
          <a:xfrm>
            <a:off x="-11151" y="1774909"/>
            <a:ext cx="12192000" cy="5104356"/>
          </a:xfrm>
          <a:prstGeom prst="rect">
            <a:avLst/>
          </a:prstGeom>
          <a:solidFill>
            <a:srgbClr val="0A4958"/>
          </a:solidFill>
          <a:ln>
            <a:solidFill>
              <a:srgbClr val="0A4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457CAA1F-010A-BDA4-7472-4DD4C1E14755}"/>
              </a:ext>
            </a:extLst>
          </p:cNvPr>
          <p:cNvSpPr>
            <a:spLocks noGrp="1"/>
          </p:cNvSpPr>
          <p:nvPr>
            <p:ph idx="1"/>
          </p:nvPr>
        </p:nvSpPr>
        <p:spPr>
          <a:xfrm>
            <a:off x="1336070" y="2265633"/>
            <a:ext cx="10060259" cy="3124818"/>
          </a:xfrm>
        </p:spPr>
        <p:txBody>
          <a:bodyPr>
            <a:normAutofit/>
          </a:bodyPr>
          <a:lstStyle/>
          <a:p>
            <a:pPr marL="0" indent="0" algn="r">
              <a:buNone/>
            </a:pPr>
            <a:r>
              <a:rPr lang="en-US" sz="3600">
                <a:solidFill>
                  <a:schemeClr val="bg1"/>
                </a:solidFill>
                <a:latin typeface="Montserrat ExtraBold" panose="00000900000000000000" pitchFamily="50" charset="0"/>
              </a:rPr>
              <a:t>“Community wealth building is a people-</a:t>
            </a:r>
            <a:r>
              <a:rPr lang="en-US" sz="3600" err="1">
                <a:solidFill>
                  <a:schemeClr val="bg1"/>
                </a:solidFill>
                <a:latin typeface="Montserrat ExtraBold" panose="00000900000000000000" pitchFamily="50" charset="0"/>
              </a:rPr>
              <a:t>centred</a:t>
            </a:r>
            <a:r>
              <a:rPr lang="en-US" sz="3600">
                <a:solidFill>
                  <a:schemeClr val="bg1"/>
                </a:solidFill>
                <a:latin typeface="Montserrat ExtraBold" panose="00000900000000000000" pitchFamily="50" charset="0"/>
              </a:rPr>
              <a:t> approach to local economic development, which redirects wealth back into the local economy, and places control and benefits into the hands of local people”</a:t>
            </a:r>
            <a:endParaRPr lang="en-GB" sz="3600">
              <a:solidFill>
                <a:schemeClr val="bg1"/>
              </a:solidFill>
              <a:latin typeface="Montserrat ExtraBold" panose="00000900000000000000" pitchFamily="50" charset="0"/>
            </a:endParaRPr>
          </a:p>
        </p:txBody>
      </p:sp>
    </p:spTree>
    <p:extLst>
      <p:ext uri="{BB962C8B-B14F-4D97-AF65-F5344CB8AC3E}">
        <p14:creationId xmlns:p14="http://schemas.microsoft.com/office/powerpoint/2010/main" val="2960706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F6DE0-A213-49B0-960F-F95E22F73DBE}"/>
              </a:ext>
            </a:extLst>
          </p:cNvPr>
          <p:cNvSpPr>
            <a:spLocks noGrp="1"/>
          </p:cNvSpPr>
          <p:nvPr>
            <p:ph type="title"/>
          </p:nvPr>
        </p:nvSpPr>
        <p:spPr>
          <a:xfrm>
            <a:off x="1974574" y="365125"/>
            <a:ext cx="9966414" cy="1278145"/>
          </a:xfrm>
        </p:spPr>
        <p:txBody>
          <a:bodyPr/>
          <a:lstStyle/>
          <a:p>
            <a:r>
              <a:rPr lang="en-GB"/>
              <a:t>This is </a:t>
            </a:r>
            <a:r>
              <a:rPr lang="en-GB">
                <a:latin typeface="Montserrat ExtraBold" panose="00000900000000000000" pitchFamily="50" charset="0"/>
              </a:rPr>
              <a:t>NOT</a:t>
            </a:r>
            <a:r>
              <a:rPr lang="en-GB"/>
              <a:t> the inclusive growth agenda</a:t>
            </a:r>
          </a:p>
        </p:txBody>
      </p:sp>
      <p:sp>
        <p:nvSpPr>
          <p:cNvPr id="4" name="Rectangle 3">
            <a:extLst>
              <a:ext uri="{FF2B5EF4-FFF2-40B4-BE49-F238E27FC236}">
                <a16:creationId xmlns:a16="http://schemas.microsoft.com/office/drawing/2014/main" id="{BF76DD59-C758-42C8-9379-D7773ED99BA4}"/>
              </a:ext>
            </a:extLst>
          </p:cNvPr>
          <p:cNvSpPr/>
          <p:nvPr/>
        </p:nvSpPr>
        <p:spPr>
          <a:xfrm>
            <a:off x="4747485" y="2512087"/>
            <a:ext cx="6857607" cy="3873328"/>
          </a:xfrm>
          <a:custGeom>
            <a:avLst/>
            <a:gdLst>
              <a:gd name="connsiteX0" fmla="*/ 0 w 6857607"/>
              <a:gd name="connsiteY0" fmla="*/ 0 h 3873328"/>
              <a:gd name="connsiteX1" fmla="*/ 617185 w 6857607"/>
              <a:gd name="connsiteY1" fmla="*/ 0 h 3873328"/>
              <a:gd name="connsiteX2" fmla="*/ 1097217 w 6857607"/>
              <a:gd name="connsiteY2" fmla="*/ 0 h 3873328"/>
              <a:gd name="connsiteX3" fmla="*/ 1920130 w 6857607"/>
              <a:gd name="connsiteY3" fmla="*/ 0 h 3873328"/>
              <a:gd name="connsiteX4" fmla="*/ 2537315 w 6857607"/>
              <a:gd name="connsiteY4" fmla="*/ 0 h 3873328"/>
              <a:gd name="connsiteX5" fmla="*/ 3154499 w 6857607"/>
              <a:gd name="connsiteY5" fmla="*/ 0 h 3873328"/>
              <a:gd name="connsiteX6" fmla="*/ 3977412 w 6857607"/>
              <a:gd name="connsiteY6" fmla="*/ 0 h 3873328"/>
              <a:gd name="connsiteX7" fmla="*/ 4526021 w 6857607"/>
              <a:gd name="connsiteY7" fmla="*/ 0 h 3873328"/>
              <a:gd name="connsiteX8" fmla="*/ 5348933 w 6857607"/>
              <a:gd name="connsiteY8" fmla="*/ 0 h 3873328"/>
              <a:gd name="connsiteX9" fmla="*/ 6171846 w 6857607"/>
              <a:gd name="connsiteY9" fmla="*/ 0 h 3873328"/>
              <a:gd name="connsiteX10" fmla="*/ 6857607 w 6857607"/>
              <a:gd name="connsiteY10" fmla="*/ 0 h 3873328"/>
              <a:gd name="connsiteX11" fmla="*/ 6857607 w 6857607"/>
              <a:gd name="connsiteY11" fmla="*/ 723021 h 3873328"/>
              <a:gd name="connsiteX12" fmla="*/ 6857607 w 6857607"/>
              <a:gd name="connsiteY12" fmla="*/ 1407309 h 3873328"/>
              <a:gd name="connsiteX13" fmla="*/ 6857607 w 6857607"/>
              <a:gd name="connsiteY13" fmla="*/ 1936664 h 3873328"/>
              <a:gd name="connsiteX14" fmla="*/ 6857607 w 6857607"/>
              <a:gd name="connsiteY14" fmla="*/ 2582219 h 3873328"/>
              <a:gd name="connsiteX15" fmla="*/ 6857607 w 6857607"/>
              <a:gd name="connsiteY15" fmla="*/ 3227773 h 3873328"/>
              <a:gd name="connsiteX16" fmla="*/ 6857607 w 6857607"/>
              <a:gd name="connsiteY16" fmla="*/ 3873328 h 3873328"/>
              <a:gd name="connsiteX17" fmla="*/ 6103270 w 6857607"/>
              <a:gd name="connsiteY17" fmla="*/ 3873328 h 3873328"/>
              <a:gd name="connsiteX18" fmla="*/ 5417510 w 6857607"/>
              <a:gd name="connsiteY18" fmla="*/ 3873328 h 3873328"/>
              <a:gd name="connsiteX19" fmla="*/ 4937477 w 6857607"/>
              <a:gd name="connsiteY19" fmla="*/ 3873328 h 3873328"/>
              <a:gd name="connsiteX20" fmla="*/ 4388868 w 6857607"/>
              <a:gd name="connsiteY20" fmla="*/ 3873328 h 3873328"/>
              <a:gd name="connsiteX21" fmla="*/ 3565956 w 6857607"/>
              <a:gd name="connsiteY21" fmla="*/ 3873328 h 3873328"/>
              <a:gd name="connsiteX22" fmla="*/ 2880195 w 6857607"/>
              <a:gd name="connsiteY22" fmla="*/ 3873328 h 3873328"/>
              <a:gd name="connsiteX23" fmla="*/ 2331586 w 6857607"/>
              <a:gd name="connsiteY23" fmla="*/ 3873328 h 3873328"/>
              <a:gd name="connsiteX24" fmla="*/ 1645826 w 6857607"/>
              <a:gd name="connsiteY24" fmla="*/ 3873328 h 3873328"/>
              <a:gd name="connsiteX25" fmla="*/ 1165793 w 6857607"/>
              <a:gd name="connsiteY25" fmla="*/ 3873328 h 3873328"/>
              <a:gd name="connsiteX26" fmla="*/ 685761 w 6857607"/>
              <a:gd name="connsiteY26" fmla="*/ 3873328 h 3873328"/>
              <a:gd name="connsiteX27" fmla="*/ 0 w 6857607"/>
              <a:gd name="connsiteY27" fmla="*/ 3873328 h 3873328"/>
              <a:gd name="connsiteX28" fmla="*/ 0 w 6857607"/>
              <a:gd name="connsiteY28" fmla="*/ 3305240 h 3873328"/>
              <a:gd name="connsiteX29" fmla="*/ 0 w 6857607"/>
              <a:gd name="connsiteY29" fmla="*/ 2582219 h 3873328"/>
              <a:gd name="connsiteX30" fmla="*/ 0 w 6857607"/>
              <a:gd name="connsiteY30" fmla="*/ 1975397 h 3873328"/>
              <a:gd name="connsiteX31" fmla="*/ 0 w 6857607"/>
              <a:gd name="connsiteY31" fmla="*/ 1446042 h 3873328"/>
              <a:gd name="connsiteX32" fmla="*/ 0 w 6857607"/>
              <a:gd name="connsiteY32" fmla="*/ 761755 h 3873328"/>
              <a:gd name="connsiteX33" fmla="*/ 0 w 6857607"/>
              <a:gd name="connsiteY33" fmla="*/ 0 h 387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57607" h="3873328" extrusionOk="0">
                <a:moveTo>
                  <a:pt x="0" y="0"/>
                </a:moveTo>
                <a:cubicBezTo>
                  <a:pt x="287585" y="1349"/>
                  <a:pt x="386795" y="-13737"/>
                  <a:pt x="617185" y="0"/>
                </a:cubicBezTo>
                <a:cubicBezTo>
                  <a:pt x="847576" y="13737"/>
                  <a:pt x="941148" y="23326"/>
                  <a:pt x="1097217" y="0"/>
                </a:cubicBezTo>
                <a:cubicBezTo>
                  <a:pt x="1253286" y="-23326"/>
                  <a:pt x="1599694" y="-8306"/>
                  <a:pt x="1920130" y="0"/>
                </a:cubicBezTo>
                <a:cubicBezTo>
                  <a:pt x="2240566" y="8306"/>
                  <a:pt x="2393379" y="-18347"/>
                  <a:pt x="2537315" y="0"/>
                </a:cubicBezTo>
                <a:cubicBezTo>
                  <a:pt x="2681251" y="18347"/>
                  <a:pt x="2901828" y="-1962"/>
                  <a:pt x="3154499" y="0"/>
                </a:cubicBezTo>
                <a:cubicBezTo>
                  <a:pt x="3407170" y="1962"/>
                  <a:pt x="3566760" y="1048"/>
                  <a:pt x="3977412" y="0"/>
                </a:cubicBezTo>
                <a:cubicBezTo>
                  <a:pt x="4388064" y="-1048"/>
                  <a:pt x="4273870" y="1363"/>
                  <a:pt x="4526021" y="0"/>
                </a:cubicBezTo>
                <a:cubicBezTo>
                  <a:pt x="4778172" y="-1363"/>
                  <a:pt x="4945763" y="-40828"/>
                  <a:pt x="5348933" y="0"/>
                </a:cubicBezTo>
                <a:cubicBezTo>
                  <a:pt x="5752103" y="40828"/>
                  <a:pt x="5956467" y="34902"/>
                  <a:pt x="6171846" y="0"/>
                </a:cubicBezTo>
                <a:cubicBezTo>
                  <a:pt x="6387225" y="-34902"/>
                  <a:pt x="6577235" y="27733"/>
                  <a:pt x="6857607" y="0"/>
                </a:cubicBezTo>
                <a:cubicBezTo>
                  <a:pt x="6833478" y="329975"/>
                  <a:pt x="6892631" y="429962"/>
                  <a:pt x="6857607" y="723021"/>
                </a:cubicBezTo>
                <a:cubicBezTo>
                  <a:pt x="6822583" y="1016080"/>
                  <a:pt x="6829556" y="1105374"/>
                  <a:pt x="6857607" y="1407309"/>
                </a:cubicBezTo>
                <a:cubicBezTo>
                  <a:pt x="6885658" y="1709244"/>
                  <a:pt x="6843683" y="1699807"/>
                  <a:pt x="6857607" y="1936664"/>
                </a:cubicBezTo>
                <a:cubicBezTo>
                  <a:pt x="6871531" y="2173521"/>
                  <a:pt x="6840309" y="2344963"/>
                  <a:pt x="6857607" y="2582219"/>
                </a:cubicBezTo>
                <a:cubicBezTo>
                  <a:pt x="6874905" y="2819475"/>
                  <a:pt x="6886962" y="3043187"/>
                  <a:pt x="6857607" y="3227773"/>
                </a:cubicBezTo>
                <a:cubicBezTo>
                  <a:pt x="6828252" y="3412359"/>
                  <a:pt x="6866722" y="3644402"/>
                  <a:pt x="6857607" y="3873328"/>
                </a:cubicBezTo>
                <a:cubicBezTo>
                  <a:pt x="6537380" y="3855144"/>
                  <a:pt x="6389587" y="3864421"/>
                  <a:pt x="6103270" y="3873328"/>
                </a:cubicBezTo>
                <a:cubicBezTo>
                  <a:pt x="5816953" y="3882235"/>
                  <a:pt x="5690442" y="3853390"/>
                  <a:pt x="5417510" y="3873328"/>
                </a:cubicBezTo>
                <a:cubicBezTo>
                  <a:pt x="5144578" y="3893266"/>
                  <a:pt x="5073340" y="3892518"/>
                  <a:pt x="4937477" y="3873328"/>
                </a:cubicBezTo>
                <a:cubicBezTo>
                  <a:pt x="4801614" y="3854138"/>
                  <a:pt x="4516633" y="3881248"/>
                  <a:pt x="4388868" y="3873328"/>
                </a:cubicBezTo>
                <a:cubicBezTo>
                  <a:pt x="4261103" y="3865408"/>
                  <a:pt x="3965410" y="3908211"/>
                  <a:pt x="3565956" y="3873328"/>
                </a:cubicBezTo>
                <a:cubicBezTo>
                  <a:pt x="3166502" y="3838445"/>
                  <a:pt x="3204252" y="3871874"/>
                  <a:pt x="2880195" y="3873328"/>
                </a:cubicBezTo>
                <a:cubicBezTo>
                  <a:pt x="2556138" y="3874782"/>
                  <a:pt x="2547258" y="3875534"/>
                  <a:pt x="2331586" y="3873328"/>
                </a:cubicBezTo>
                <a:cubicBezTo>
                  <a:pt x="2115914" y="3871122"/>
                  <a:pt x="1875480" y="3899174"/>
                  <a:pt x="1645826" y="3873328"/>
                </a:cubicBezTo>
                <a:cubicBezTo>
                  <a:pt x="1416172" y="3847482"/>
                  <a:pt x="1281559" y="3874644"/>
                  <a:pt x="1165793" y="3873328"/>
                </a:cubicBezTo>
                <a:cubicBezTo>
                  <a:pt x="1050027" y="3872012"/>
                  <a:pt x="870900" y="3874868"/>
                  <a:pt x="685761" y="3873328"/>
                </a:cubicBezTo>
                <a:cubicBezTo>
                  <a:pt x="500622" y="3871788"/>
                  <a:pt x="230777" y="3846421"/>
                  <a:pt x="0" y="3873328"/>
                </a:cubicBezTo>
                <a:cubicBezTo>
                  <a:pt x="17472" y="3652921"/>
                  <a:pt x="-9599" y="3455354"/>
                  <a:pt x="0" y="3305240"/>
                </a:cubicBezTo>
                <a:cubicBezTo>
                  <a:pt x="9599" y="3155126"/>
                  <a:pt x="-13250" y="2919876"/>
                  <a:pt x="0" y="2582219"/>
                </a:cubicBezTo>
                <a:cubicBezTo>
                  <a:pt x="13250" y="2244562"/>
                  <a:pt x="27860" y="2249016"/>
                  <a:pt x="0" y="1975397"/>
                </a:cubicBezTo>
                <a:cubicBezTo>
                  <a:pt x="-27860" y="1701778"/>
                  <a:pt x="17604" y="1659558"/>
                  <a:pt x="0" y="1446042"/>
                </a:cubicBezTo>
                <a:cubicBezTo>
                  <a:pt x="-17604" y="1232527"/>
                  <a:pt x="3247" y="1045946"/>
                  <a:pt x="0" y="761755"/>
                </a:cubicBezTo>
                <a:cubicBezTo>
                  <a:pt x="-3247" y="477564"/>
                  <a:pt x="14482" y="301154"/>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window, table, small, sitting&#10;&#10;Description automatically generated">
            <a:extLst>
              <a:ext uri="{FF2B5EF4-FFF2-40B4-BE49-F238E27FC236}">
                <a16:creationId xmlns:a16="http://schemas.microsoft.com/office/drawing/2014/main" id="{C246D212-9096-45B3-A5CE-D256328CB9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611" y="2512087"/>
            <a:ext cx="3873328" cy="3873328"/>
          </a:xfrm>
          <a:prstGeom prst="rect">
            <a:avLst/>
          </a:prstGeom>
        </p:spPr>
      </p:pic>
      <p:sp>
        <p:nvSpPr>
          <p:cNvPr id="7" name="TextBox 6">
            <a:extLst>
              <a:ext uri="{FF2B5EF4-FFF2-40B4-BE49-F238E27FC236}">
                <a16:creationId xmlns:a16="http://schemas.microsoft.com/office/drawing/2014/main" id="{6DE0260A-D39C-452B-A3F3-BB08A7B94E61}"/>
              </a:ext>
            </a:extLst>
          </p:cNvPr>
          <p:cNvSpPr txBox="1"/>
          <p:nvPr/>
        </p:nvSpPr>
        <p:spPr>
          <a:xfrm>
            <a:off x="5063430" y="2679036"/>
            <a:ext cx="6225715" cy="3539430"/>
          </a:xfrm>
          <a:prstGeom prst="rect">
            <a:avLst/>
          </a:prstGeom>
          <a:noFill/>
          <a:ln w="76200">
            <a:noFill/>
            <a:prstDash val="dash"/>
          </a:ln>
        </p:spPr>
        <p:txBody>
          <a:bodyPr wrap="square" lIns="91440" tIns="45720" rIns="91440" bIns="45720" rtlCol="0" anchor="t">
            <a:spAutoFit/>
          </a:bodyPr>
          <a:lstStyle/>
          <a:p>
            <a:pPr>
              <a:buClr>
                <a:srgbClr val="E2209A"/>
              </a:buClr>
            </a:pPr>
            <a:r>
              <a:rPr lang="en-GB" sz="3200">
                <a:latin typeface="Montserrat"/>
                <a:ea typeface="Open Sans"/>
                <a:cs typeface="Open Sans"/>
              </a:rPr>
              <a:t>"Inclusive growth" focuses on what happens to growth </a:t>
            </a:r>
            <a:r>
              <a:rPr lang="en-GB" sz="3200" b="1">
                <a:latin typeface="Montserrat ExtraBold"/>
                <a:ea typeface="Open Sans"/>
                <a:cs typeface="Open Sans"/>
              </a:rPr>
              <a:t>after we have growth</a:t>
            </a:r>
          </a:p>
          <a:p>
            <a:pPr>
              <a:buClr>
                <a:srgbClr val="E2209A"/>
              </a:buClr>
            </a:pPr>
            <a:endParaRPr lang="en-GB" sz="3200" b="1">
              <a:latin typeface="Montserrat ExtraBold" panose="00000900000000000000" pitchFamily="50" charset="0"/>
              <a:ea typeface="Open Sans" panose="020B0606030504020204" pitchFamily="34" charset="0"/>
              <a:cs typeface="Open Sans" panose="020B0606030504020204" pitchFamily="34" charset="0"/>
            </a:endParaRPr>
          </a:p>
          <a:p>
            <a:pPr>
              <a:buClr>
                <a:srgbClr val="E2209A"/>
              </a:buClr>
            </a:pPr>
            <a:r>
              <a:rPr lang="en-US" sz="3200">
                <a:latin typeface="Montserrat"/>
                <a:ea typeface="Open Sans"/>
                <a:cs typeface="Open Sans"/>
              </a:rPr>
              <a:t>Inclusive growth has no solutions for places with low or no growth</a:t>
            </a:r>
            <a:endParaRPr lang="en-GB" sz="3200">
              <a:latin typeface="Montserrat"/>
              <a:ea typeface="Open Sans"/>
              <a:cs typeface="Open Sans"/>
            </a:endParaRPr>
          </a:p>
        </p:txBody>
      </p:sp>
    </p:spTree>
    <p:extLst>
      <p:ext uri="{BB962C8B-B14F-4D97-AF65-F5344CB8AC3E}">
        <p14:creationId xmlns:p14="http://schemas.microsoft.com/office/powerpoint/2010/main" val="1374735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F6DE0-A213-49B0-960F-F95E22F73DBE}"/>
              </a:ext>
            </a:extLst>
          </p:cNvPr>
          <p:cNvSpPr>
            <a:spLocks noGrp="1"/>
          </p:cNvSpPr>
          <p:nvPr>
            <p:ph type="title"/>
          </p:nvPr>
        </p:nvSpPr>
        <p:spPr/>
        <p:txBody>
          <a:bodyPr>
            <a:normAutofit/>
          </a:bodyPr>
          <a:lstStyle/>
          <a:p>
            <a:r>
              <a:rPr lang="en-GB"/>
              <a:t>The power of anchor institutions</a:t>
            </a:r>
          </a:p>
        </p:txBody>
      </p:sp>
      <p:sp>
        <p:nvSpPr>
          <p:cNvPr id="33" name="Rectangle 32">
            <a:extLst>
              <a:ext uri="{FF2B5EF4-FFF2-40B4-BE49-F238E27FC236}">
                <a16:creationId xmlns:a16="http://schemas.microsoft.com/office/drawing/2014/main" id="{7CDD756B-8A78-4D2C-A50B-96A8A981F775}"/>
              </a:ext>
            </a:extLst>
          </p:cNvPr>
          <p:cNvSpPr/>
          <p:nvPr/>
        </p:nvSpPr>
        <p:spPr>
          <a:xfrm>
            <a:off x="600638" y="2405559"/>
            <a:ext cx="11004451" cy="3873327"/>
          </a:xfrm>
          <a:custGeom>
            <a:avLst/>
            <a:gdLst>
              <a:gd name="connsiteX0" fmla="*/ 0 w 11004451"/>
              <a:gd name="connsiteY0" fmla="*/ 0 h 3873327"/>
              <a:gd name="connsiteX1" fmla="*/ 577734 w 11004451"/>
              <a:gd name="connsiteY1" fmla="*/ 0 h 3873327"/>
              <a:gd name="connsiteX2" fmla="*/ 935378 w 11004451"/>
              <a:gd name="connsiteY2" fmla="*/ 0 h 3873327"/>
              <a:gd name="connsiteX3" fmla="*/ 1843246 w 11004451"/>
              <a:gd name="connsiteY3" fmla="*/ 0 h 3873327"/>
              <a:gd name="connsiteX4" fmla="*/ 2420979 w 11004451"/>
              <a:gd name="connsiteY4" fmla="*/ 0 h 3873327"/>
              <a:gd name="connsiteX5" fmla="*/ 2998713 w 11004451"/>
              <a:gd name="connsiteY5" fmla="*/ 0 h 3873327"/>
              <a:gd name="connsiteX6" fmla="*/ 3906580 w 11004451"/>
              <a:gd name="connsiteY6" fmla="*/ 0 h 3873327"/>
              <a:gd name="connsiteX7" fmla="*/ 4374269 w 11004451"/>
              <a:gd name="connsiteY7" fmla="*/ 0 h 3873327"/>
              <a:gd name="connsiteX8" fmla="*/ 5282136 w 11004451"/>
              <a:gd name="connsiteY8" fmla="*/ 0 h 3873327"/>
              <a:gd name="connsiteX9" fmla="*/ 6190004 w 11004451"/>
              <a:gd name="connsiteY9" fmla="*/ 0 h 3873327"/>
              <a:gd name="connsiteX10" fmla="*/ 6877782 w 11004451"/>
              <a:gd name="connsiteY10" fmla="*/ 0 h 3873327"/>
              <a:gd name="connsiteX11" fmla="*/ 7785649 w 11004451"/>
              <a:gd name="connsiteY11" fmla="*/ 0 h 3873327"/>
              <a:gd name="connsiteX12" fmla="*/ 8363383 w 11004451"/>
              <a:gd name="connsiteY12" fmla="*/ 0 h 3873327"/>
              <a:gd name="connsiteX13" fmla="*/ 8941116 w 11004451"/>
              <a:gd name="connsiteY13" fmla="*/ 0 h 3873327"/>
              <a:gd name="connsiteX14" fmla="*/ 9738939 w 11004451"/>
              <a:gd name="connsiteY14" fmla="*/ 0 h 3873327"/>
              <a:gd name="connsiteX15" fmla="*/ 10316673 w 11004451"/>
              <a:gd name="connsiteY15" fmla="*/ 0 h 3873327"/>
              <a:gd name="connsiteX16" fmla="*/ 11004451 w 11004451"/>
              <a:gd name="connsiteY16" fmla="*/ 0 h 3873327"/>
              <a:gd name="connsiteX17" fmla="*/ 11004451 w 11004451"/>
              <a:gd name="connsiteY17" fmla="*/ 723021 h 3873327"/>
              <a:gd name="connsiteX18" fmla="*/ 11004451 w 11004451"/>
              <a:gd name="connsiteY18" fmla="*/ 1407309 h 3873327"/>
              <a:gd name="connsiteX19" fmla="*/ 11004451 w 11004451"/>
              <a:gd name="connsiteY19" fmla="*/ 2091597 h 3873327"/>
              <a:gd name="connsiteX20" fmla="*/ 11004451 w 11004451"/>
              <a:gd name="connsiteY20" fmla="*/ 2620951 h 3873327"/>
              <a:gd name="connsiteX21" fmla="*/ 11004451 w 11004451"/>
              <a:gd name="connsiteY21" fmla="*/ 3189039 h 3873327"/>
              <a:gd name="connsiteX22" fmla="*/ 11004451 w 11004451"/>
              <a:gd name="connsiteY22" fmla="*/ 3873327 h 3873327"/>
              <a:gd name="connsiteX23" fmla="*/ 10426717 w 11004451"/>
              <a:gd name="connsiteY23" fmla="*/ 3873327 h 3873327"/>
              <a:gd name="connsiteX24" fmla="*/ 9738939 w 11004451"/>
              <a:gd name="connsiteY24" fmla="*/ 3873327 h 3873327"/>
              <a:gd name="connsiteX25" fmla="*/ 9381294 w 11004451"/>
              <a:gd name="connsiteY25" fmla="*/ 3873327 h 3873327"/>
              <a:gd name="connsiteX26" fmla="*/ 9023650 w 11004451"/>
              <a:gd name="connsiteY26" fmla="*/ 3873327 h 3873327"/>
              <a:gd name="connsiteX27" fmla="*/ 8335872 w 11004451"/>
              <a:gd name="connsiteY27" fmla="*/ 3873327 h 3873327"/>
              <a:gd name="connsiteX28" fmla="*/ 7868182 w 11004451"/>
              <a:gd name="connsiteY28" fmla="*/ 3873327 h 3873327"/>
              <a:gd name="connsiteX29" fmla="*/ 7070360 w 11004451"/>
              <a:gd name="connsiteY29" fmla="*/ 3873327 h 3873327"/>
              <a:gd name="connsiteX30" fmla="*/ 6602671 w 11004451"/>
              <a:gd name="connsiteY30" fmla="*/ 3873327 h 3873327"/>
              <a:gd name="connsiteX31" fmla="*/ 5804848 w 11004451"/>
              <a:gd name="connsiteY31" fmla="*/ 3873327 h 3873327"/>
              <a:gd name="connsiteX32" fmla="*/ 5447203 w 11004451"/>
              <a:gd name="connsiteY32" fmla="*/ 3873327 h 3873327"/>
              <a:gd name="connsiteX33" fmla="*/ 4649381 w 11004451"/>
              <a:gd name="connsiteY33" fmla="*/ 3873327 h 3873327"/>
              <a:gd name="connsiteX34" fmla="*/ 4181691 w 11004451"/>
              <a:gd name="connsiteY34" fmla="*/ 3873327 h 3873327"/>
              <a:gd name="connsiteX35" fmla="*/ 3824047 w 11004451"/>
              <a:gd name="connsiteY35" fmla="*/ 3873327 h 3873327"/>
              <a:gd name="connsiteX36" fmla="*/ 3356358 w 11004451"/>
              <a:gd name="connsiteY36" fmla="*/ 3873327 h 3873327"/>
              <a:gd name="connsiteX37" fmla="*/ 2558535 w 11004451"/>
              <a:gd name="connsiteY37" fmla="*/ 3873327 h 3873327"/>
              <a:gd name="connsiteX38" fmla="*/ 2090846 w 11004451"/>
              <a:gd name="connsiteY38" fmla="*/ 3873327 h 3873327"/>
              <a:gd name="connsiteX39" fmla="*/ 1733201 w 11004451"/>
              <a:gd name="connsiteY39" fmla="*/ 3873327 h 3873327"/>
              <a:gd name="connsiteX40" fmla="*/ 1265512 w 11004451"/>
              <a:gd name="connsiteY40" fmla="*/ 3873327 h 3873327"/>
              <a:gd name="connsiteX41" fmla="*/ 687778 w 11004451"/>
              <a:gd name="connsiteY41" fmla="*/ 3873327 h 3873327"/>
              <a:gd name="connsiteX42" fmla="*/ 0 w 11004451"/>
              <a:gd name="connsiteY42" fmla="*/ 3873327 h 3873327"/>
              <a:gd name="connsiteX43" fmla="*/ 0 w 11004451"/>
              <a:gd name="connsiteY43" fmla="*/ 3305239 h 3873327"/>
              <a:gd name="connsiteX44" fmla="*/ 0 w 11004451"/>
              <a:gd name="connsiteY44" fmla="*/ 2737151 h 3873327"/>
              <a:gd name="connsiteX45" fmla="*/ 0 w 11004451"/>
              <a:gd name="connsiteY45" fmla="*/ 2091597 h 3873327"/>
              <a:gd name="connsiteX46" fmla="*/ 0 w 11004451"/>
              <a:gd name="connsiteY46" fmla="*/ 1446042 h 3873327"/>
              <a:gd name="connsiteX47" fmla="*/ 0 w 11004451"/>
              <a:gd name="connsiteY47" fmla="*/ 800488 h 3873327"/>
              <a:gd name="connsiteX48" fmla="*/ 0 w 11004451"/>
              <a:gd name="connsiteY48" fmla="*/ 0 h 38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04451" h="3873327" extrusionOk="0">
                <a:moveTo>
                  <a:pt x="0" y="0"/>
                </a:moveTo>
                <a:cubicBezTo>
                  <a:pt x="124873" y="14580"/>
                  <a:pt x="334835" y="24476"/>
                  <a:pt x="577734" y="0"/>
                </a:cubicBezTo>
                <a:cubicBezTo>
                  <a:pt x="820633" y="-24476"/>
                  <a:pt x="819525" y="10845"/>
                  <a:pt x="935378" y="0"/>
                </a:cubicBezTo>
                <a:cubicBezTo>
                  <a:pt x="1051231" y="-10845"/>
                  <a:pt x="1433644" y="33428"/>
                  <a:pt x="1843246" y="0"/>
                </a:cubicBezTo>
                <a:cubicBezTo>
                  <a:pt x="2252848" y="-33428"/>
                  <a:pt x="2198099" y="-27134"/>
                  <a:pt x="2420979" y="0"/>
                </a:cubicBezTo>
                <a:cubicBezTo>
                  <a:pt x="2643859" y="27134"/>
                  <a:pt x="2878856" y="6701"/>
                  <a:pt x="2998713" y="0"/>
                </a:cubicBezTo>
                <a:cubicBezTo>
                  <a:pt x="3118570" y="-6701"/>
                  <a:pt x="3471203" y="1869"/>
                  <a:pt x="3906580" y="0"/>
                </a:cubicBezTo>
                <a:cubicBezTo>
                  <a:pt x="4341957" y="-1869"/>
                  <a:pt x="4257775" y="-20760"/>
                  <a:pt x="4374269" y="0"/>
                </a:cubicBezTo>
                <a:cubicBezTo>
                  <a:pt x="4490763" y="20760"/>
                  <a:pt x="5014165" y="10291"/>
                  <a:pt x="5282136" y="0"/>
                </a:cubicBezTo>
                <a:cubicBezTo>
                  <a:pt x="5550107" y="-10291"/>
                  <a:pt x="5776053" y="18117"/>
                  <a:pt x="6190004" y="0"/>
                </a:cubicBezTo>
                <a:cubicBezTo>
                  <a:pt x="6603955" y="-18117"/>
                  <a:pt x="6651902" y="12633"/>
                  <a:pt x="6877782" y="0"/>
                </a:cubicBezTo>
                <a:cubicBezTo>
                  <a:pt x="7103662" y="-12633"/>
                  <a:pt x="7334346" y="-13980"/>
                  <a:pt x="7785649" y="0"/>
                </a:cubicBezTo>
                <a:cubicBezTo>
                  <a:pt x="8236952" y="13980"/>
                  <a:pt x="8189156" y="14777"/>
                  <a:pt x="8363383" y="0"/>
                </a:cubicBezTo>
                <a:cubicBezTo>
                  <a:pt x="8537610" y="-14777"/>
                  <a:pt x="8816412" y="-25772"/>
                  <a:pt x="8941116" y="0"/>
                </a:cubicBezTo>
                <a:cubicBezTo>
                  <a:pt x="9065820" y="25772"/>
                  <a:pt x="9472643" y="21783"/>
                  <a:pt x="9738939" y="0"/>
                </a:cubicBezTo>
                <a:cubicBezTo>
                  <a:pt x="10005235" y="-21783"/>
                  <a:pt x="10035376" y="22870"/>
                  <a:pt x="10316673" y="0"/>
                </a:cubicBezTo>
                <a:cubicBezTo>
                  <a:pt x="10597970" y="-22870"/>
                  <a:pt x="10674703" y="11899"/>
                  <a:pt x="11004451" y="0"/>
                </a:cubicBezTo>
                <a:cubicBezTo>
                  <a:pt x="11016952" y="270923"/>
                  <a:pt x="11005967" y="411927"/>
                  <a:pt x="11004451" y="723021"/>
                </a:cubicBezTo>
                <a:cubicBezTo>
                  <a:pt x="11002935" y="1034115"/>
                  <a:pt x="11012014" y="1228887"/>
                  <a:pt x="11004451" y="1407309"/>
                </a:cubicBezTo>
                <a:cubicBezTo>
                  <a:pt x="10996888" y="1585731"/>
                  <a:pt x="11032932" y="1951917"/>
                  <a:pt x="11004451" y="2091597"/>
                </a:cubicBezTo>
                <a:cubicBezTo>
                  <a:pt x="10975970" y="2231277"/>
                  <a:pt x="11012915" y="2434150"/>
                  <a:pt x="11004451" y="2620951"/>
                </a:cubicBezTo>
                <a:cubicBezTo>
                  <a:pt x="10995987" y="2807752"/>
                  <a:pt x="11031172" y="2984856"/>
                  <a:pt x="11004451" y="3189039"/>
                </a:cubicBezTo>
                <a:cubicBezTo>
                  <a:pt x="10977730" y="3393222"/>
                  <a:pt x="10976229" y="3595807"/>
                  <a:pt x="11004451" y="3873327"/>
                </a:cubicBezTo>
                <a:cubicBezTo>
                  <a:pt x="10721626" y="3853095"/>
                  <a:pt x="10702859" y="3850545"/>
                  <a:pt x="10426717" y="3873327"/>
                </a:cubicBezTo>
                <a:cubicBezTo>
                  <a:pt x="10150575" y="3896109"/>
                  <a:pt x="10001654" y="3872880"/>
                  <a:pt x="9738939" y="3873327"/>
                </a:cubicBezTo>
                <a:cubicBezTo>
                  <a:pt x="9476224" y="3873774"/>
                  <a:pt x="9542996" y="3885824"/>
                  <a:pt x="9381294" y="3873327"/>
                </a:cubicBezTo>
                <a:cubicBezTo>
                  <a:pt x="9219593" y="3860830"/>
                  <a:pt x="9134308" y="3868787"/>
                  <a:pt x="9023650" y="3873327"/>
                </a:cubicBezTo>
                <a:cubicBezTo>
                  <a:pt x="8912992" y="3877867"/>
                  <a:pt x="8555626" y="3845849"/>
                  <a:pt x="8335872" y="3873327"/>
                </a:cubicBezTo>
                <a:cubicBezTo>
                  <a:pt x="8116118" y="3900805"/>
                  <a:pt x="7973063" y="3857213"/>
                  <a:pt x="7868182" y="3873327"/>
                </a:cubicBezTo>
                <a:cubicBezTo>
                  <a:pt x="7763301" y="3889442"/>
                  <a:pt x="7369800" y="3902500"/>
                  <a:pt x="7070360" y="3873327"/>
                </a:cubicBezTo>
                <a:cubicBezTo>
                  <a:pt x="6770920" y="3844154"/>
                  <a:pt x="6800244" y="3850971"/>
                  <a:pt x="6602671" y="3873327"/>
                </a:cubicBezTo>
                <a:cubicBezTo>
                  <a:pt x="6405098" y="3895683"/>
                  <a:pt x="5983749" y="3837977"/>
                  <a:pt x="5804848" y="3873327"/>
                </a:cubicBezTo>
                <a:cubicBezTo>
                  <a:pt x="5625947" y="3908677"/>
                  <a:pt x="5585253" y="3874975"/>
                  <a:pt x="5447203" y="3873327"/>
                </a:cubicBezTo>
                <a:cubicBezTo>
                  <a:pt x="5309153" y="3871679"/>
                  <a:pt x="4921148" y="3851214"/>
                  <a:pt x="4649381" y="3873327"/>
                </a:cubicBezTo>
                <a:cubicBezTo>
                  <a:pt x="4377614" y="3895440"/>
                  <a:pt x="4301920" y="3869705"/>
                  <a:pt x="4181691" y="3873327"/>
                </a:cubicBezTo>
                <a:cubicBezTo>
                  <a:pt x="4061462" y="3876950"/>
                  <a:pt x="3998086" y="3881958"/>
                  <a:pt x="3824047" y="3873327"/>
                </a:cubicBezTo>
                <a:cubicBezTo>
                  <a:pt x="3650008" y="3864696"/>
                  <a:pt x="3524415" y="3867492"/>
                  <a:pt x="3356358" y="3873327"/>
                </a:cubicBezTo>
                <a:cubicBezTo>
                  <a:pt x="3188301" y="3879162"/>
                  <a:pt x="2773799" y="3863913"/>
                  <a:pt x="2558535" y="3873327"/>
                </a:cubicBezTo>
                <a:cubicBezTo>
                  <a:pt x="2343271" y="3882741"/>
                  <a:pt x="2206120" y="3876347"/>
                  <a:pt x="2090846" y="3873327"/>
                </a:cubicBezTo>
                <a:cubicBezTo>
                  <a:pt x="1975572" y="3870307"/>
                  <a:pt x="1834147" y="3880271"/>
                  <a:pt x="1733201" y="3873327"/>
                </a:cubicBezTo>
                <a:cubicBezTo>
                  <a:pt x="1632256" y="3866383"/>
                  <a:pt x="1477844" y="3862430"/>
                  <a:pt x="1265512" y="3873327"/>
                </a:cubicBezTo>
                <a:cubicBezTo>
                  <a:pt x="1053180" y="3884224"/>
                  <a:pt x="961731" y="3889450"/>
                  <a:pt x="687778" y="3873327"/>
                </a:cubicBezTo>
                <a:cubicBezTo>
                  <a:pt x="413825" y="3857204"/>
                  <a:pt x="259904" y="3882341"/>
                  <a:pt x="0" y="3873327"/>
                </a:cubicBezTo>
                <a:cubicBezTo>
                  <a:pt x="11235" y="3731254"/>
                  <a:pt x="10123" y="3476798"/>
                  <a:pt x="0" y="3305239"/>
                </a:cubicBezTo>
                <a:cubicBezTo>
                  <a:pt x="-10123" y="3133680"/>
                  <a:pt x="20212" y="2885927"/>
                  <a:pt x="0" y="2737151"/>
                </a:cubicBezTo>
                <a:cubicBezTo>
                  <a:pt x="-20212" y="2588375"/>
                  <a:pt x="31671" y="2349953"/>
                  <a:pt x="0" y="2091597"/>
                </a:cubicBezTo>
                <a:cubicBezTo>
                  <a:pt x="-31671" y="1833241"/>
                  <a:pt x="21169" y="1627220"/>
                  <a:pt x="0" y="1446042"/>
                </a:cubicBezTo>
                <a:cubicBezTo>
                  <a:pt x="-21169" y="1264865"/>
                  <a:pt x="-28349" y="979133"/>
                  <a:pt x="0" y="800488"/>
                </a:cubicBezTo>
                <a:cubicBezTo>
                  <a:pt x="28349" y="621843"/>
                  <a:pt x="-28343" y="378835"/>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A close up of a piece of paper&#10;&#10;Description automatically generated">
            <a:extLst>
              <a:ext uri="{FF2B5EF4-FFF2-40B4-BE49-F238E27FC236}">
                <a16:creationId xmlns:a16="http://schemas.microsoft.com/office/drawing/2014/main" id="{B3D5CB43-77C9-4F72-863C-EEAA98DCAF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942" r="18693"/>
          <a:stretch/>
        </p:blipFill>
        <p:spPr>
          <a:xfrm>
            <a:off x="1059369" y="2536748"/>
            <a:ext cx="5977053" cy="3610948"/>
          </a:xfrm>
          <a:prstGeom prst="rect">
            <a:avLst/>
          </a:prstGeom>
        </p:spPr>
      </p:pic>
      <p:pic>
        <p:nvPicPr>
          <p:cNvPr id="4" name="Graphic 3" descr="Anchor with solid fill">
            <a:extLst>
              <a:ext uri="{FF2B5EF4-FFF2-40B4-BE49-F238E27FC236}">
                <a16:creationId xmlns:a16="http://schemas.microsoft.com/office/drawing/2014/main" id="{38557DA5-E637-ABD3-1797-60ED096A1E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5520" y="2893741"/>
            <a:ext cx="2672381" cy="2672381"/>
          </a:xfrm>
          <a:prstGeom prst="rect">
            <a:avLst/>
          </a:prstGeom>
        </p:spPr>
      </p:pic>
    </p:spTree>
    <p:extLst>
      <p:ext uri="{BB962C8B-B14F-4D97-AF65-F5344CB8AC3E}">
        <p14:creationId xmlns:p14="http://schemas.microsoft.com/office/powerpoint/2010/main" val="2312553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A1BD77-D473-4676-A14C-A5FC84D95639}"/>
              </a:ext>
            </a:extLst>
          </p:cNvPr>
          <p:cNvSpPr>
            <a:spLocks noGrp="1"/>
          </p:cNvSpPr>
          <p:nvPr>
            <p:ph type="title"/>
          </p:nvPr>
        </p:nvSpPr>
        <p:spPr/>
        <p:txBody>
          <a:bodyPr/>
          <a:lstStyle/>
          <a:p>
            <a:r>
              <a:rPr lang="en-GB" dirty="0"/>
              <a:t>The pillars of community wealth building</a:t>
            </a:r>
          </a:p>
        </p:txBody>
      </p:sp>
      <p:sp>
        <p:nvSpPr>
          <p:cNvPr id="2" name="Content Placeholder 1">
            <a:extLst>
              <a:ext uri="{FF2B5EF4-FFF2-40B4-BE49-F238E27FC236}">
                <a16:creationId xmlns:a16="http://schemas.microsoft.com/office/drawing/2014/main" id="{E84E5F95-17AD-B278-F371-C0272F258704}"/>
              </a:ext>
            </a:extLst>
          </p:cNvPr>
          <p:cNvSpPr>
            <a:spLocks noGrp="1"/>
          </p:cNvSpPr>
          <p:nvPr>
            <p:ph idx="1"/>
          </p:nvPr>
        </p:nvSpPr>
        <p:spPr>
          <a:xfrm>
            <a:off x="9455879" y="4740614"/>
            <a:ext cx="2794987" cy="1202972"/>
          </a:xfrm>
        </p:spPr>
        <p:txBody>
          <a:bodyPr>
            <a:normAutofit/>
          </a:bodyPr>
          <a:lstStyle/>
          <a:p>
            <a:pPr marL="0" indent="0">
              <a:buNone/>
            </a:pPr>
            <a:r>
              <a:rPr lang="en-US" sz="2000">
                <a:latin typeface="Montserrat ExtraBold" panose="00000900000000000000" pitchFamily="50" charset="0"/>
              </a:rPr>
              <a:t>Plural ownership of the economy</a:t>
            </a:r>
          </a:p>
          <a:p>
            <a:endParaRPr lang="en-GB" sz="2000">
              <a:latin typeface="Montserrat ExtraBold" panose="00000900000000000000" pitchFamily="50" charset="0"/>
            </a:endParaRPr>
          </a:p>
        </p:txBody>
      </p:sp>
      <p:pic>
        <p:nvPicPr>
          <p:cNvPr id="7" name="Picture 6">
            <a:extLst>
              <a:ext uri="{FF2B5EF4-FFF2-40B4-BE49-F238E27FC236}">
                <a16:creationId xmlns:a16="http://schemas.microsoft.com/office/drawing/2014/main" id="{45CF13BA-F572-14CD-C50B-644B1C9D4A4B}"/>
              </a:ext>
            </a:extLst>
          </p:cNvPr>
          <p:cNvPicPr>
            <a:picLocks noChangeAspect="1"/>
          </p:cNvPicPr>
          <p:nvPr/>
        </p:nvPicPr>
        <p:blipFill>
          <a:blip r:embed="rId3"/>
          <a:stretch>
            <a:fillRect/>
          </a:stretch>
        </p:blipFill>
        <p:spPr>
          <a:xfrm>
            <a:off x="9198796" y="2140744"/>
            <a:ext cx="2905125" cy="2628900"/>
          </a:xfrm>
          <a:prstGeom prst="rect">
            <a:avLst/>
          </a:prstGeom>
        </p:spPr>
      </p:pic>
      <p:pic>
        <p:nvPicPr>
          <p:cNvPr id="8" name="Picture 7">
            <a:extLst>
              <a:ext uri="{FF2B5EF4-FFF2-40B4-BE49-F238E27FC236}">
                <a16:creationId xmlns:a16="http://schemas.microsoft.com/office/drawing/2014/main" id="{84539565-D36D-5FE1-40AD-0041701DE019}"/>
              </a:ext>
            </a:extLst>
          </p:cNvPr>
          <p:cNvPicPr>
            <a:picLocks noChangeAspect="1"/>
          </p:cNvPicPr>
          <p:nvPr/>
        </p:nvPicPr>
        <p:blipFill>
          <a:blip r:embed="rId4"/>
          <a:stretch>
            <a:fillRect/>
          </a:stretch>
        </p:blipFill>
        <p:spPr>
          <a:xfrm>
            <a:off x="4326471" y="1828464"/>
            <a:ext cx="2230439" cy="2117027"/>
          </a:xfrm>
          <a:prstGeom prst="rect">
            <a:avLst/>
          </a:prstGeom>
        </p:spPr>
      </p:pic>
      <p:pic>
        <p:nvPicPr>
          <p:cNvPr id="9" name="Picture 8">
            <a:extLst>
              <a:ext uri="{FF2B5EF4-FFF2-40B4-BE49-F238E27FC236}">
                <a16:creationId xmlns:a16="http://schemas.microsoft.com/office/drawing/2014/main" id="{4F7B0B51-6F3F-C761-2E44-B815F0D34BDF}"/>
              </a:ext>
            </a:extLst>
          </p:cNvPr>
          <p:cNvPicPr>
            <a:picLocks noChangeAspect="1"/>
          </p:cNvPicPr>
          <p:nvPr/>
        </p:nvPicPr>
        <p:blipFill>
          <a:blip r:embed="rId5"/>
          <a:stretch>
            <a:fillRect/>
          </a:stretch>
        </p:blipFill>
        <p:spPr>
          <a:xfrm>
            <a:off x="34725" y="1881317"/>
            <a:ext cx="2510189" cy="2389216"/>
          </a:xfrm>
          <a:prstGeom prst="rect">
            <a:avLst/>
          </a:prstGeom>
        </p:spPr>
      </p:pic>
      <p:pic>
        <p:nvPicPr>
          <p:cNvPr id="10" name="Picture 9">
            <a:extLst>
              <a:ext uri="{FF2B5EF4-FFF2-40B4-BE49-F238E27FC236}">
                <a16:creationId xmlns:a16="http://schemas.microsoft.com/office/drawing/2014/main" id="{3863EF1A-1C58-CA31-7E08-B88317086C79}"/>
              </a:ext>
            </a:extLst>
          </p:cNvPr>
          <p:cNvPicPr>
            <a:picLocks noChangeAspect="1"/>
          </p:cNvPicPr>
          <p:nvPr/>
        </p:nvPicPr>
        <p:blipFill>
          <a:blip r:embed="rId6"/>
          <a:stretch>
            <a:fillRect/>
          </a:stretch>
        </p:blipFill>
        <p:spPr>
          <a:xfrm>
            <a:off x="4283060" y="4108363"/>
            <a:ext cx="2351412" cy="2328730"/>
          </a:xfrm>
          <a:prstGeom prst="rect">
            <a:avLst/>
          </a:prstGeom>
        </p:spPr>
      </p:pic>
      <p:pic>
        <p:nvPicPr>
          <p:cNvPr id="11" name="Picture 10">
            <a:extLst>
              <a:ext uri="{FF2B5EF4-FFF2-40B4-BE49-F238E27FC236}">
                <a16:creationId xmlns:a16="http://schemas.microsoft.com/office/drawing/2014/main" id="{37EB5E26-6778-1BEB-37B3-992A990297D8}"/>
              </a:ext>
            </a:extLst>
          </p:cNvPr>
          <p:cNvPicPr>
            <a:picLocks noChangeAspect="1"/>
          </p:cNvPicPr>
          <p:nvPr/>
        </p:nvPicPr>
        <p:blipFill>
          <a:blip r:embed="rId7"/>
          <a:stretch>
            <a:fillRect/>
          </a:stretch>
        </p:blipFill>
        <p:spPr>
          <a:xfrm>
            <a:off x="40174" y="4270533"/>
            <a:ext cx="2427020" cy="2336290"/>
          </a:xfrm>
          <a:prstGeom prst="rect">
            <a:avLst/>
          </a:prstGeom>
        </p:spPr>
      </p:pic>
      <p:sp>
        <p:nvSpPr>
          <p:cNvPr id="12" name="Right Brace 11">
            <a:extLst>
              <a:ext uri="{FF2B5EF4-FFF2-40B4-BE49-F238E27FC236}">
                <a16:creationId xmlns:a16="http://schemas.microsoft.com/office/drawing/2014/main" id="{43BDD73B-5D45-95CE-D6CF-BA024CFA780B}"/>
              </a:ext>
            </a:extLst>
          </p:cNvPr>
          <p:cNvSpPr/>
          <p:nvPr/>
        </p:nvSpPr>
        <p:spPr>
          <a:xfrm>
            <a:off x="8618765" y="2077442"/>
            <a:ext cx="772586" cy="4386182"/>
          </a:xfrm>
          <a:prstGeom prst="rightBrace">
            <a:avLst>
              <a:gd name="adj1" fmla="val 0"/>
              <a:gd name="adj2" fmla="val 50000"/>
            </a:avLst>
          </a:prstGeom>
          <a:ln w="57150">
            <a:solidFill>
              <a:srgbClr val="F94FB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TextBox 17">
            <a:extLst>
              <a:ext uri="{FF2B5EF4-FFF2-40B4-BE49-F238E27FC236}">
                <a16:creationId xmlns:a16="http://schemas.microsoft.com/office/drawing/2014/main" id="{D4465C1B-2372-21EC-9E5D-5DE0684561A9}"/>
              </a:ext>
            </a:extLst>
          </p:cNvPr>
          <p:cNvSpPr txBox="1"/>
          <p:nvPr/>
        </p:nvSpPr>
        <p:spPr>
          <a:xfrm>
            <a:off x="2170971" y="2510895"/>
            <a:ext cx="2210131" cy="120032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Socially productive use of land </a:t>
            </a:r>
            <a:r>
              <a:rPr lang="en-US" sz="2000">
                <a:solidFill>
                  <a:prstClr val="black"/>
                </a:solidFill>
                <a:latin typeface="Montserrat ExtraBold" panose="00000900000000000000" pitchFamily="50" charset="0"/>
                <a:ea typeface="Open Sans" panose="020B0606030504020204" pitchFamily="34" charset="0"/>
                <a:cs typeface="Mongolian Baiti" panose="03000500000000000000" pitchFamily="66" charset="0"/>
              </a:rPr>
              <a:t>&amp;</a:t>
            </a: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 property</a:t>
            </a:r>
          </a:p>
        </p:txBody>
      </p:sp>
      <p:sp>
        <p:nvSpPr>
          <p:cNvPr id="20" name="TextBox 19">
            <a:extLst>
              <a:ext uri="{FF2B5EF4-FFF2-40B4-BE49-F238E27FC236}">
                <a16:creationId xmlns:a16="http://schemas.microsoft.com/office/drawing/2014/main" id="{09EF56A4-AE48-7240-3B0A-C2D93F4664B1}"/>
              </a:ext>
            </a:extLst>
          </p:cNvPr>
          <p:cNvSpPr txBox="1"/>
          <p:nvPr/>
        </p:nvSpPr>
        <p:spPr>
          <a:xfrm>
            <a:off x="2177257" y="5115512"/>
            <a:ext cx="2640362" cy="646331"/>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Progressive procurement</a:t>
            </a:r>
          </a:p>
        </p:txBody>
      </p:sp>
      <p:sp>
        <p:nvSpPr>
          <p:cNvPr id="22" name="TextBox 21">
            <a:extLst>
              <a:ext uri="{FF2B5EF4-FFF2-40B4-BE49-F238E27FC236}">
                <a16:creationId xmlns:a16="http://schemas.microsoft.com/office/drawing/2014/main" id="{97E8A95B-991E-27E2-1194-BF53670F3F95}"/>
              </a:ext>
            </a:extLst>
          </p:cNvPr>
          <p:cNvSpPr txBox="1"/>
          <p:nvPr/>
        </p:nvSpPr>
        <p:spPr>
          <a:xfrm>
            <a:off x="6336464" y="2228438"/>
            <a:ext cx="1893613" cy="1477328"/>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Making financial power work for local places</a:t>
            </a:r>
          </a:p>
        </p:txBody>
      </p:sp>
      <p:sp>
        <p:nvSpPr>
          <p:cNvPr id="24" name="TextBox 23">
            <a:extLst>
              <a:ext uri="{FF2B5EF4-FFF2-40B4-BE49-F238E27FC236}">
                <a16:creationId xmlns:a16="http://schemas.microsoft.com/office/drawing/2014/main" id="{59ABB148-E67A-A1F3-1A97-C1640C4D0230}"/>
              </a:ext>
            </a:extLst>
          </p:cNvPr>
          <p:cNvSpPr txBox="1"/>
          <p:nvPr/>
        </p:nvSpPr>
        <p:spPr>
          <a:xfrm>
            <a:off x="6372634" y="4681466"/>
            <a:ext cx="1956115" cy="120032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Fair employment </a:t>
            </a:r>
            <a:r>
              <a:rPr lang="en-US" sz="2000">
                <a:solidFill>
                  <a:prstClr val="black"/>
                </a:solidFill>
                <a:latin typeface="Montserrat ExtraBold" panose="00000900000000000000" pitchFamily="50" charset="0"/>
                <a:ea typeface="Open Sans" panose="020B0606030504020204" pitchFamily="34" charset="0"/>
                <a:cs typeface="Mongolian Baiti" panose="03000500000000000000" pitchFamily="66" charset="0"/>
              </a:rPr>
              <a:t>&amp;</a:t>
            </a: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 just </a:t>
            </a:r>
            <a:r>
              <a:rPr kumimoji="0" lang="en-US" sz="2000" b="0" i="0" u="none" strike="noStrike" kern="1200" cap="none" spc="0" normalizeH="0" baseline="0" noProof="0" err="1">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labour</a:t>
            </a: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 markets</a:t>
            </a:r>
          </a:p>
        </p:txBody>
      </p:sp>
    </p:spTree>
    <p:extLst>
      <p:ext uri="{BB962C8B-B14F-4D97-AF65-F5344CB8AC3E}">
        <p14:creationId xmlns:p14="http://schemas.microsoft.com/office/powerpoint/2010/main" val="68304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70AF4-4D74-6B38-9775-E7A7FF4BAB74}"/>
              </a:ext>
            </a:extLst>
          </p:cNvPr>
          <p:cNvSpPr>
            <a:spLocks noGrp="1"/>
          </p:cNvSpPr>
          <p:nvPr>
            <p:ph type="title"/>
          </p:nvPr>
        </p:nvSpPr>
        <p:spPr/>
        <p:txBody>
          <a:bodyPr/>
          <a:lstStyle/>
          <a:p>
            <a:r>
              <a:rPr lang="en-GB"/>
              <a:t>Socially productive use of land &amp; property</a:t>
            </a:r>
          </a:p>
        </p:txBody>
      </p:sp>
      <p:pic>
        <p:nvPicPr>
          <p:cNvPr id="4" name="Content Placeholder 3">
            <a:extLst>
              <a:ext uri="{FF2B5EF4-FFF2-40B4-BE49-F238E27FC236}">
                <a16:creationId xmlns:a16="http://schemas.microsoft.com/office/drawing/2014/main" id="{0D6BCAE6-BE0E-D9CA-60EC-4E2C9C204000}"/>
              </a:ext>
            </a:extLst>
          </p:cNvPr>
          <p:cNvPicPr>
            <a:picLocks noGrp="1" noChangeAspect="1"/>
          </p:cNvPicPr>
          <p:nvPr>
            <p:ph idx="1"/>
          </p:nvPr>
        </p:nvPicPr>
        <p:blipFill>
          <a:blip r:embed="rId3"/>
          <a:stretch>
            <a:fillRect/>
          </a:stretch>
        </p:blipFill>
        <p:spPr>
          <a:xfrm>
            <a:off x="8753475" y="2533650"/>
            <a:ext cx="3162300" cy="3009900"/>
          </a:xfrm>
          <a:prstGeom prst="rect">
            <a:avLst/>
          </a:prstGeom>
        </p:spPr>
      </p:pic>
      <p:sp>
        <p:nvSpPr>
          <p:cNvPr id="5" name="TextBox 4">
            <a:extLst>
              <a:ext uri="{FF2B5EF4-FFF2-40B4-BE49-F238E27FC236}">
                <a16:creationId xmlns:a16="http://schemas.microsoft.com/office/drawing/2014/main" id="{00E03061-6A5D-3DE1-796F-CC56509508BB}"/>
              </a:ext>
            </a:extLst>
          </p:cNvPr>
          <p:cNvSpPr txBox="1"/>
          <p:nvPr/>
        </p:nvSpPr>
        <p:spPr>
          <a:xfrm>
            <a:off x="520425" y="2434719"/>
            <a:ext cx="8252255" cy="3847207"/>
          </a:xfrm>
          <a:prstGeom prst="rect">
            <a:avLst/>
          </a:prstGeom>
          <a:noFill/>
        </p:spPr>
        <p:txBody>
          <a:bodyPr wrap="square" rtlCol="0">
            <a:spAutoFit/>
          </a:bodyPr>
          <a:lstStyle/>
          <a:p>
            <a:r>
              <a:rPr lang="en-GB" sz="2400" b="1">
                <a:latin typeface="Montserrat" panose="00000500000000000000" pitchFamily="2" charset="0"/>
              </a:rPr>
              <a:t>Context</a:t>
            </a:r>
          </a:p>
          <a:p>
            <a:pPr marL="285750" indent="-285750">
              <a:buFont typeface="Arial" panose="020B0604020202020204" pitchFamily="34" charset="0"/>
              <a:buChar char="•"/>
            </a:pPr>
            <a:r>
              <a:rPr lang="en-GB" sz="2200">
                <a:latin typeface="Montserrat" panose="00000500000000000000" pitchFamily="2" charset="0"/>
              </a:rPr>
              <a:t>Ownership of land is concentrated in the hands of the few </a:t>
            </a:r>
          </a:p>
          <a:p>
            <a:pPr marL="285750" indent="-285750">
              <a:buFont typeface="Arial" panose="020B0604020202020204" pitchFamily="34" charset="0"/>
              <a:buChar char="•"/>
            </a:pPr>
            <a:r>
              <a:rPr lang="en-GB" sz="2200">
                <a:latin typeface="Montserrat" panose="00000500000000000000" pitchFamily="2" charset="0"/>
              </a:rPr>
              <a:t>The least wealthy 30% have no net property wealth at all</a:t>
            </a:r>
          </a:p>
          <a:p>
            <a:endParaRPr lang="en-GB" sz="2000">
              <a:latin typeface="Montserrat" panose="00000500000000000000" pitchFamily="2" charset="0"/>
            </a:endParaRPr>
          </a:p>
          <a:p>
            <a:r>
              <a:rPr lang="en-GB" sz="2400" b="1">
                <a:latin typeface="Montserrat" panose="00000500000000000000" pitchFamily="2" charset="0"/>
              </a:rPr>
              <a:t>Solution</a:t>
            </a:r>
          </a:p>
          <a:p>
            <a:pPr marL="285750" indent="-285750">
              <a:buFont typeface="Arial" panose="020B0604020202020204" pitchFamily="34" charset="0"/>
              <a:buChar char="•"/>
            </a:pPr>
            <a:r>
              <a:rPr lang="en-GB" sz="2200">
                <a:latin typeface="Montserrat" panose="00000500000000000000" pitchFamily="2" charset="0"/>
              </a:rPr>
              <a:t>Assets are owned and managed in ways which ensure that they generate wealth for local citizens</a:t>
            </a:r>
          </a:p>
          <a:p>
            <a:pPr marL="285750" indent="-285750">
              <a:buFont typeface="Arial" panose="020B0604020202020204" pitchFamily="34" charset="0"/>
              <a:buChar char="•"/>
            </a:pPr>
            <a:r>
              <a:rPr lang="en-GB" sz="2200">
                <a:latin typeface="Montserrat" panose="00000500000000000000" pitchFamily="2" charset="0"/>
              </a:rPr>
              <a:t>Community Land Trusts and Public-Common Partnerships</a:t>
            </a:r>
          </a:p>
        </p:txBody>
      </p:sp>
      <p:sp>
        <p:nvSpPr>
          <p:cNvPr id="6" name="Rectangle 5">
            <a:extLst>
              <a:ext uri="{FF2B5EF4-FFF2-40B4-BE49-F238E27FC236}">
                <a16:creationId xmlns:a16="http://schemas.microsoft.com/office/drawing/2014/main" id="{258D395D-971F-0297-3FE2-501458D3A69A}"/>
              </a:ext>
            </a:extLst>
          </p:cNvPr>
          <p:cNvSpPr/>
          <p:nvPr/>
        </p:nvSpPr>
        <p:spPr>
          <a:xfrm>
            <a:off x="361141" y="2117064"/>
            <a:ext cx="8570824" cy="4482519"/>
          </a:xfrm>
          <a:custGeom>
            <a:avLst/>
            <a:gdLst>
              <a:gd name="connsiteX0" fmla="*/ 0 w 8570824"/>
              <a:gd name="connsiteY0" fmla="*/ 0 h 4482519"/>
              <a:gd name="connsiteX1" fmla="*/ 573586 w 8570824"/>
              <a:gd name="connsiteY1" fmla="*/ 0 h 4482519"/>
              <a:gd name="connsiteX2" fmla="*/ 975755 w 8570824"/>
              <a:gd name="connsiteY2" fmla="*/ 0 h 4482519"/>
              <a:gd name="connsiteX3" fmla="*/ 1806466 w 8570824"/>
              <a:gd name="connsiteY3" fmla="*/ 0 h 4482519"/>
              <a:gd name="connsiteX4" fmla="*/ 2380052 w 8570824"/>
              <a:gd name="connsiteY4" fmla="*/ 0 h 4482519"/>
              <a:gd name="connsiteX5" fmla="*/ 2953638 w 8570824"/>
              <a:gd name="connsiteY5" fmla="*/ 0 h 4482519"/>
              <a:gd name="connsiteX6" fmla="*/ 3784348 w 8570824"/>
              <a:gd name="connsiteY6" fmla="*/ 0 h 4482519"/>
              <a:gd name="connsiteX7" fmla="*/ 4272226 w 8570824"/>
              <a:gd name="connsiteY7" fmla="*/ 0 h 4482519"/>
              <a:gd name="connsiteX8" fmla="*/ 5102937 w 8570824"/>
              <a:gd name="connsiteY8" fmla="*/ 0 h 4482519"/>
              <a:gd name="connsiteX9" fmla="*/ 5933647 w 8570824"/>
              <a:gd name="connsiteY9" fmla="*/ 0 h 4482519"/>
              <a:gd name="connsiteX10" fmla="*/ 6592942 w 8570824"/>
              <a:gd name="connsiteY10" fmla="*/ 0 h 4482519"/>
              <a:gd name="connsiteX11" fmla="*/ 7423652 w 8570824"/>
              <a:gd name="connsiteY11" fmla="*/ 0 h 4482519"/>
              <a:gd name="connsiteX12" fmla="*/ 7997238 w 8570824"/>
              <a:gd name="connsiteY12" fmla="*/ 0 h 4482519"/>
              <a:gd name="connsiteX13" fmla="*/ 8570824 w 8570824"/>
              <a:gd name="connsiteY13" fmla="*/ 0 h 4482519"/>
              <a:gd name="connsiteX14" fmla="*/ 8570824 w 8570824"/>
              <a:gd name="connsiteY14" fmla="*/ 685185 h 4482519"/>
              <a:gd name="connsiteX15" fmla="*/ 8570824 w 8570824"/>
              <a:gd name="connsiteY15" fmla="*/ 1325545 h 4482519"/>
              <a:gd name="connsiteX16" fmla="*/ 8570824 w 8570824"/>
              <a:gd name="connsiteY16" fmla="*/ 1965905 h 4482519"/>
              <a:gd name="connsiteX17" fmla="*/ 8570824 w 8570824"/>
              <a:gd name="connsiteY17" fmla="*/ 2651090 h 4482519"/>
              <a:gd name="connsiteX18" fmla="*/ 8570824 w 8570824"/>
              <a:gd name="connsiteY18" fmla="*/ 3336275 h 4482519"/>
              <a:gd name="connsiteX19" fmla="*/ 8570824 w 8570824"/>
              <a:gd name="connsiteY19" fmla="*/ 4482519 h 4482519"/>
              <a:gd name="connsiteX20" fmla="*/ 8168655 w 8570824"/>
              <a:gd name="connsiteY20" fmla="*/ 4482519 h 4482519"/>
              <a:gd name="connsiteX21" fmla="*/ 7337944 w 8570824"/>
              <a:gd name="connsiteY21" fmla="*/ 4482519 h 4482519"/>
              <a:gd name="connsiteX22" fmla="*/ 6678650 w 8570824"/>
              <a:gd name="connsiteY22" fmla="*/ 4482519 h 4482519"/>
              <a:gd name="connsiteX23" fmla="*/ 6190772 w 8570824"/>
              <a:gd name="connsiteY23" fmla="*/ 4482519 h 4482519"/>
              <a:gd name="connsiteX24" fmla="*/ 5531478 w 8570824"/>
              <a:gd name="connsiteY24" fmla="*/ 4482519 h 4482519"/>
              <a:gd name="connsiteX25" fmla="*/ 5129309 w 8570824"/>
              <a:gd name="connsiteY25" fmla="*/ 4482519 h 4482519"/>
              <a:gd name="connsiteX26" fmla="*/ 4727139 w 8570824"/>
              <a:gd name="connsiteY26" fmla="*/ 4482519 h 4482519"/>
              <a:gd name="connsiteX27" fmla="*/ 4067845 w 8570824"/>
              <a:gd name="connsiteY27" fmla="*/ 4482519 h 4482519"/>
              <a:gd name="connsiteX28" fmla="*/ 3579967 w 8570824"/>
              <a:gd name="connsiteY28" fmla="*/ 4482519 h 4482519"/>
              <a:gd name="connsiteX29" fmla="*/ 2834965 w 8570824"/>
              <a:gd name="connsiteY29" fmla="*/ 4482519 h 4482519"/>
              <a:gd name="connsiteX30" fmla="*/ 2347087 w 8570824"/>
              <a:gd name="connsiteY30" fmla="*/ 4482519 h 4482519"/>
              <a:gd name="connsiteX31" fmla="*/ 1602085 w 8570824"/>
              <a:gd name="connsiteY31" fmla="*/ 4482519 h 4482519"/>
              <a:gd name="connsiteX32" fmla="*/ 1199915 w 8570824"/>
              <a:gd name="connsiteY32" fmla="*/ 4482519 h 4482519"/>
              <a:gd name="connsiteX33" fmla="*/ 0 w 8570824"/>
              <a:gd name="connsiteY33" fmla="*/ 4482519 h 4482519"/>
              <a:gd name="connsiteX34" fmla="*/ 0 w 8570824"/>
              <a:gd name="connsiteY34" fmla="*/ 3931810 h 4482519"/>
              <a:gd name="connsiteX35" fmla="*/ 0 w 8570824"/>
              <a:gd name="connsiteY35" fmla="*/ 3201799 h 4482519"/>
              <a:gd name="connsiteX36" fmla="*/ 0 w 8570824"/>
              <a:gd name="connsiteY36" fmla="*/ 2606265 h 4482519"/>
              <a:gd name="connsiteX37" fmla="*/ 0 w 8570824"/>
              <a:gd name="connsiteY37" fmla="*/ 1876254 h 4482519"/>
              <a:gd name="connsiteX38" fmla="*/ 0 w 8570824"/>
              <a:gd name="connsiteY38" fmla="*/ 1325545 h 4482519"/>
              <a:gd name="connsiteX39" fmla="*/ 0 w 8570824"/>
              <a:gd name="connsiteY39" fmla="*/ 819661 h 4482519"/>
              <a:gd name="connsiteX40" fmla="*/ 0 w 8570824"/>
              <a:gd name="connsiteY40" fmla="*/ 0 h 448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70824" h="4482519" extrusionOk="0">
                <a:moveTo>
                  <a:pt x="0" y="0"/>
                </a:moveTo>
                <a:cubicBezTo>
                  <a:pt x="134485" y="21082"/>
                  <a:pt x="422578" y="14079"/>
                  <a:pt x="573586" y="0"/>
                </a:cubicBezTo>
                <a:cubicBezTo>
                  <a:pt x="724594" y="-14079"/>
                  <a:pt x="869264" y="11963"/>
                  <a:pt x="975755" y="0"/>
                </a:cubicBezTo>
                <a:cubicBezTo>
                  <a:pt x="1082246" y="-11963"/>
                  <a:pt x="1432280" y="-30829"/>
                  <a:pt x="1806466" y="0"/>
                </a:cubicBezTo>
                <a:cubicBezTo>
                  <a:pt x="2180652" y="30829"/>
                  <a:pt x="2139518" y="-7566"/>
                  <a:pt x="2380052" y="0"/>
                </a:cubicBezTo>
                <a:cubicBezTo>
                  <a:pt x="2620586" y="7566"/>
                  <a:pt x="2768557" y="-8441"/>
                  <a:pt x="2953638" y="0"/>
                </a:cubicBezTo>
                <a:cubicBezTo>
                  <a:pt x="3138719" y="8441"/>
                  <a:pt x="3401091" y="8545"/>
                  <a:pt x="3784348" y="0"/>
                </a:cubicBezTo>
                <a:cubicBezTo>
                  <a:pt x="4167605" y="-8545"/>
                  <a:pt x="4045993" y="3081"/>
                  <a:pt x="4272226" y="0"/>
                </a:cubicBezTo>
                <a:cubicBezTo>
                  <a:pt x="4498459" y="-3081"/>
                  <a:pt x="4748917" y="20843"/>
                  <a:pt x="5102937" y="0"/>
                </a:cubicBezTo>
                <a:cubicBezTo>
                  <a:pt x="5456957" y="-20843"/>
                  <a:pt x="5712345" y="-40004"/>
                  <a:pt x="5933647" y="0"/>
                </a:cubicBezTo>
                <a:cubicBezTo>
                  <a:pt x="6154949" y="40004"/>
                  <a:pt x="6345261" y="15549"/>
                  <a:pt x="6592942" y="0"/>
                </a:cubicBezTo>
                <a:cubicBezTo>
                  <a:pt x="6840623" y="-15549"/>
                  <a:pt x="7225830" y="1138"/>
                  <a:pt x="7423652" y="0"/>
                </a:cubicBezTo>
                <a:cubicBezTo>
                  <a:pt x="7621474" y="-1138"/>
                  <a:pt x="7877138" y="-10688"/>
                  <a:pt x="7997238" y="0"/>
                </a:cubicBezTo>
                <a:cubicBezTo>
                  <a:pt x="8117338" y="10688"/>
                  <a:pt x="8290904" y="-23291"/>
                  <a:pt x="8570824" y="0"/>
                </a:cubicBezTo>
                <a:cubicBezTo>
                  <a:pt x="8543208" y="309585"/>
                  <a:pt x="8575455" y="456981"/>
                  <a:pt x="8570824" y="685185"/>
                </a:cubicBezTo>
                <a:cubicBezTo>
                  <a:pt x="8566193" y="913389"/>
                  <a:pt x="8587027" y="1196633"/>
                  <a:pt x="8570824" y="1325545"/>
                </a:cubicBezTo>
                <a:cubicBezTo>
                  <a:pt x="8554621" y="1454457"/>
                  <a:pt x="8592203" y="1690467"/>
                  <a:pt x="8570824" y="1965905"/>
                </a:cubicBezTo>
                <a:cubicBezTo>
                  <a:pt x="8549445" y="2241343"/>
                  <a:pt x="8586463" y="2478739"/>
                  <a:pt x="8570824" y="2651090"/>
                </a:cubicBezTo>
                <a:cubicBezTo>
                  <a:pt x="8555185" y="2823442"/>
                  <a:pt x="8555621" y="3014225"/>
                  <a:pt x="8570824" y="3336275"/>
                </a:cubicBezTo>
                <a:cubicBezTo>
                  <a:pt x="8586027" y="3658325"/>
                  <a:pt x="8620528" y="4168256"/>
                  <a:pt x="8570824" y="4482519"/>
                </a:cubicBezTo>
                <a:cubicBezTo>
                  <a:pt x="8420434" y="4464153"/>
                  <a:pt x="8281266" y="4477694"/>
                  <a:pt x="8168655" y="4482519"/>
                </a:cubicBezTo>
                <a:cubicBezTo>
                  <a:pt x="8056044" y="4487344"/>
                  <a:pt x="7602669" y="4505953"/>
                  <a:pt x="7337944" y="4482519"/>
                </a:cubicBezTo>
                <a:cubicBezTo>
                  <a:pt x="7073219" y="4459085"/>
                  <a:pt x="6996362" y="4501284"/>
                  <a:pt x="6678650" y="4482519"/>
                </a:cubicBezTo>
                <a:cubicBezTo>
                  <a:pt x="6360938" y="4463754"/>
                  <a:pt x="6392466" y="4499785"/>
                  <a:pt x="6190772" y="4482519"/>
                </a:cubicBezTo>
                <a:cubicBezTo>
                  <a:pt x="5989078" y="4465253"/>
                  <a:pt x="5822527" y="4500297"/>
                  <a:pt x="5531478" y="4482519"/>
                </a:cubicBezTo>
                <a:cubicBezTo>
                  <a:pt x="5240429" y="4464741"/>
                  <a:pt x="5291787" y="4473608"/>
                  <a:pt x="5129309" y="4482519"/>
                </a:cubicBezTo>
                <a:cubicBezTo>
                  <a:pt x="4966831" y="4491430"/>
                  <a:pt x="4885555" y="4487545"/>
                  <a:pt x="4727139" y="4482519"/>
                </a:cubicBezTo>
                <a:cubicBezTo>
                  <a:pt x="4568723" y="4477494"/>
                  <a:pt x="4377365" y="4468998"/>
                  <a:pt x="4067845" y="4482519"/>
                </a:cubicBezTo>
                <a:cubicBezTo>
                  <a:pt x="3758325" y="4496040"/>
                  <a:pt x="3759653" y="4470727"/>
                  <a:pt x="3579967" y="4482519"/>
                </a:cubicBezTo>
                <a:cubicBezTo>
                  <a:pt x="3400281" y="4494311"/>
                  <a:pt x="3144007" y="4486913"/>
                  <a:pt x="2834965" y="4482519"/>
                </a:cubicBezTo>
                <a:cubicBezTo>
                  <a:pt x="2525923" y="4478125"/>
                  <a:pt x="2523174" y="4473049"/>
                  <a:pt x="2347087" y="4482519"/>
                </a:cubicBezTo>
                <a:cubicBezTo>
                  <a:pt x="2171000" y="4491989"/>
                  <a:pt x="1791492" y="4505765"/>
                  <a:pt x="1602085" y="4482519"/>
                </a:cubicBezTo>
                <a:cubicBezTo>
                  <a:pt x="1412678" y="4459273"/>
                  <a:pt x="1313779" y="4481784"/>
                  <a:pt x="1199915" y="4482519"/>
                </a:cubicBezTo>
                <a:cubicBezTo>
                  <a:pt x="1086051" y="4483255"/>
                  <a:pt x="372320" y="4541132"/>
                  <a:pt x="0" y="4482519"/>
                </a:cubicBezTo>
                <a:cubicBezTo>
                  <a:pt x="-25934" y="4291019"/>
                  <a:pt x="-21510" y="4184258"/>
                  <a:pt x="0" y="3931810"/>
                </a:cubicBezTo>
                <a:cubicBezTo>
                  <a:pt x="21510" y="3679362"/>
                  <a:pt x="28313" y="3467175"/>
                  <a:pt x="0" y="3201799"/>
                </a:cubicBezTo>
                <a:cubicBezTo>
                  <a:pt x="-28313" y="2936423"/>
                  <a:pt x="-29380" y="2890020"/>
                  <a:pt x="0" y="2606265"/>
                </a:cubicBezTo>
                <a:cubicBezTo>
                  <a:pt x="29380" y="2322510"/>
                  <a:pt x="6026" y="2138350"/>
                  <a:pt x="0" y="1876254"/>
                </a:cubicBezTo>
                <a:cubicBezTo>
                  <a:pt x="-6026" y="1614158"/>
                  <a:pt x="-20871" y="1519204"/>
                  <a:pt x="0" y="1325545"/>
                </a:cubicBezTo>
                <a:cubicBezTo>
                  <a:pt x="20871" y="1131886"/>
                  <a:pt x="23786" y="1065856"/>
                  <a:pt x="0" y="819661"/>
                </a:cubicBezTo>
                <a:cubicBezTo>
                  <a:pt x="-23786" y="573466"/>
                  <a:pt x="40677" y="324892"/>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2873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F5D2F-CA16-C63A-E881-6547E7A0C664}"/>
              </a:ext>
            </a:extLst>
          </p:cNvPr>
          <p:cNvSpPr>
            <a:spLocks noGrp="1"/>
          </p:cNvSpPr>
          <p:nvPr>
            <p:ph type="title"/>
          </p:nvPr>
        </p:nvSpPr>
        <p:spPr/>
        <p:txBody>
          <a:bodyPr/>
          <a:lstStyle/>
          <a:p>
            <a:r>
              <a:rPr lang="en-GB"/>
              <a:t>Progressive procurement</a:t>
            </a:r>
          </a:p>
        </p:txBody>
      </p:sp>
      <p:pic>
        <p:nvPicPr>
          <p:cNvPr id="4" name="Content Placeholder 3">
            <a:extLst>
              <a:ext uri="{FF2B5EF4-FFF2-40B4-BE49-F238E27FC236}">
                <a16:creationId xmlns:a16="http://schemas.microsoft.com/office/drawing/2014/main" id="{D5844790-513C-4AB0-0EA1-0E0D52342708}"/>
              </a:ext>
            </a:extLst>
          </p:cNvPr>
          <p:cNvPicPr>
            <a:picLocks noGrp="1" noChangeAspect="1"/>
          </p:cNvPicPr>
          <p:nvPr>
            <p:ph idx="1"/>
          </p:nvPr>
        </p:nvPicPr>
        <p:blipFill>
          <a:blip r:embed="rId3"/>
          <a:stretch>
            <a:fillRect/>
          </a:stretch>
        </p:blipFill>
        <p:spPr>
          <a:xfrm>
            <a:off x="8834687" y="2676243"/>
            <a:ext cx="3057525" cy="2943225"/>
          </a:xfrm>
          <a:prstGeom prst="rect">
            <a:avLst/>
          </a:prstGeom>
        </p:spPr>
      </p:pic>
      <p:sp>
        <p:nvSpPr>
          <p:cNvPr id="5" name="Rectangle 4">
            <a:extLst>
              <a:ext uri="{FF2B5EF4-FFF2-40B4-BE49-F238E27FC236}">
                <a16:creationId xmlns:a16="http://schemas.microsoft.com/office/drawing/2014/main" id="{24C22DBC-3A17-0398-3581-0710818DF64B}"/>
              </a:ext>
            </a:extLst>
          </p:cNvPr>
          <p:cNvSpPr/>
          <p:nvPr/>
        </p:nvSpPr>
        <p:spPr>
          <a:xfrm>
            <a:off x="412804" y="2211192"/>
            <a:ext cx="8421884" cy="4163104"/>
          </a:xfrm>
          <a:custGeom>
            <a:avLst/>
            <a:gdLst>
              <a:gd name="connsiteX0" fmla="*/ 0 w 8421884"/>
              <a:gd name="connsiteY0" fmla="*/ 0 h 4163104"/>
              <a:gd name="connsiteX1" fmla="*/ 563618 w 8421884"/>
              <a:gd name="connsiteY1" fmla="*/ 0 h 4163104"/>
              <a:gd name="connsiteX2" fmla="*/ 958799 w 8421884"/>
              <a:gd name="connsiteY2" fmla="*/ 0 h 4163104"/>
              <a:gd name="connsiteX3" fmla="*/ 1775074 w 8421884"/>
              <a:gd name="connsiteY3" fmla="*/ 0 h 4163104"/>
              <a:gd name="connsiteX4" fmla="*/ 2338692 w 8421884"/>
              <a:gd name="connsiteY4" fmla="*/ 0 h 4163104"/>
              <a:gd name="connsiteX5" fmla="*/ 2902311 w 8421884"/>
              <a:gd name="connsiteY5" fmla="*/ 0 h 4163104"/>
              <a:gd name="connsiteX6" fmla="*/ 3718586 w 8421884"/>
              <a:gd name="connsiteY6" fmla="*/ 0 h 4163104"/>
              <a:gd name="connsiteX7" fmla="*/ 4197985 w 8421884"/>
              <a:gd name="connsiteY7" fmla="*/ 0 h 4163104"/>
              <a:gd name="connsiteX8" fmla="*/ 5014260 w 8421884"/>
              <a:gd name="connsiteY8" fmla="*/ 0 h 4163104"/>
              <a:gd name="connsiteX9" fmla="*/ 5830535 w 8421884"/>
              <a:gd name="connsiteY9" fmla="*/ 0 h 4163104"/>
              <a:gd name="connsiteX10" fmla="*/ 6478372 w 8421884"/>
              <a:gd name="connsiteY10" fmla="*/ 0 h 4163104"/>
              <a:gd name="connsiteX11" fmla="*/ 7294647 w 8421884"/>
              <a:gd name="connsiteY11" fmla="*/ 0 h 4163104"/>
              <a:gd name="connsiteX12" fmla="*/ 7858266 w 8421884"/>
              <a:gd name="connsiteY12" fmla="*/ 0 h 4163104"/>
              <a:gd name="connsiteX13" fmla="*/ 8421884 w 8421884"/>
              <a:gd name="connsiteY13" fmla="*/ 0 h 4163104"/>
              <a:gd name="connsiteX14" fmla="*/ 8421884 w 8421884"/>
              <a:gd name="connsiteY14" fmla="*/ 735482 h 4163104"/>
              <a:gd name="connsiteX15" fmla="*/ 8421884 w 8421884"/>
              <a:gd name="connsiteY15" fmla="*/ 1429332 h 4163104"/>
              <a:gd name="connsiteX16" fmla="*/ 8421884 w 8421884"/>
              <a:gd name="connsiteY16" fmla="*/ 2123183 h 4163104"/>
              <a:gd name="connsiteX17" fmla="*/ 8421884 w 8421884"/>
              <a:gd name="connsiteY17" fmla="*/ 2858665 h 4163104"/>
              <a:gd name="connsiteX18" fmla="*/ 8421884 w 8421884"/>
              <a:gd name="connsiteY18" fmla="*/ 4163104 h 4163104"/>
              <a:gd name="connsiteX19" fmla="*/ 7689828 w 8421884"/>
              <a:gd name="connsiteY19" fmla="*/ 4163104 h 4163104"/>
              <a:gd name="connsiteX20" fmla="*/ 7210428 w 8421884"/>
              <a:gd name="connsiteY20" fmla="*/ 4163104 h 4163104"/>
              <a:gd name="connsiteX21" fmla="*/ 6394153 w 8421884"/>
              <a:gd name="connsiteY21" fmla="*/ 4163104 h 4163104"/>
              <a:gd name="connsiteX22" fmla="*/ 5746316 w 8421884"/>
              <a:gd name="connsiteY22" fmla="*/ 4163104 h 4163104"/>
              <a:gd name="connsiteX23" fmla="*/ 5266917 w 8421884"/>
              <a:gd name="connsiteY23" fmla="*/ 4163104 h 4163104"/>
              <a:gd name="connsiteX24" fmla="*/ 4619079 w 8421884"/>
              <a:gd name="connsiteY24" fmla="*/ 4163104 h 4163104"/>
              <a:gd name="connsiteX25" fmla="*/ 4223899 w 8421884"/>
              <a:gd name="connsiteY25" fmla="*/ 4163104 h 4163104"/>
              <a:gd name="connsiteX26" fmla="*/ 3828718 w 8421884"/>
              <a:gd name="connsiteY26" fmla="*/ 4163104 h 4163104"/>
              <a:gd name="connsiteX27" fmla="*/ 3180881 w 8421884"/>
              <a:gd name="connsiteY27" fmla="*/ 4163104 h 4163104"/>
              <a:gd name="connsiteX28" fmla="*/ 2701481 w 8421884"/>
              <a:gd name="connsiteY28" fmla="*/ 4163104 h 4163104"/>
              <a:gd name="connsiteX29" fmla="*/ 1969425 w 8421884"/>
              <a:gd name="connsiteY29" fmla="*/ 4163104 h 4163104"/>
              <a:gd name="connsiteX30" fmla="*/ 1490026 w 8421884"/>
              <a:gd name="connsiteY30" fmla="*/ 4163104 h 4163104"/>
              <a:gd name="connsiteX31" fmla="*/ 757970 w 8421884"/>
              <a:gd name="connsiteY31" fmla="*/ 4163104 h 4163104"/>
              <a:gd name="connsiteX32" fmla="*/ 0 w 8421884"/>
              <a:gd name="connsiteY32" fmla="*/ 4163104 h 4163104"/>
              <a:gd name="connsiteX33" fmla="*/ 0 w 8421884"/>
              <a:gd name="connsiteY33" fmla="*/ 3427622 h 4163104"/>
              <a:gd name="connsiteX34" fmla="*/ 0 w 8421884"/>
              <a:gd name="connsiteY34" fmla="*/ 2692141 h 4163104"/>
              <a:gd name="connsiteX35" fmla="*/ 0 w 8421884"/>
              <a:gd name="connsiteY35" fmla="*/ 1915028 h 4163104"/>
              <a:gd name="connsiteX36" fmla="*/ 0 w 8421884"/>
              <a:gd name="connsiteY36" fmla="*/ 1262808 h 4163104"/>
              <a:gd name="connsiteX37" fmla="*/ 0 w 8421884"/>
              <a:gd name="connsiteY37" fmla="*/ 0 h 41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421884" h="4163104" extrusionOk="0">
                <a:moveTo>
                  <a:pt x="0" y="0"/>
                </a:moveTo>
                <a:cubicBezTo>
                  <a:pt x="172823" y="20098"/>
                  <a:pt x="301887" y="-25965"/>
                  <a:pt x="563618" y="0"/>
                </a:cubicBezTo>
                <a:cubicBezTo>
                  <a:pt x="825349" y="25965"/>
                  <a:pt x="868762" y="2770"/>
                  <a:pt x="958799" y="0"/>
                </a:cubicBezTo>
                <a:cubicBezTo>
                  <a:pt x="1048836" y="-2770"/>
                  <a:pt x="1560462" y="31882"/>
                  <a:pt x="1775074" y="0"/>
                </a:cubicBezTo>
                <a:cubicBezTo>
                  <a:pt x="1989687" y="-31882"/>
                  <a:pt x="2196348" y="9252"/>
                  <a:pt x="2338692" y="0"/>
                </a:cubicBezTo>
                <a:cubicBezTo>
                  <a:pt x="2481036" y="-9252"/>
                  <a:pt x="2714353" y="-4088"/>
                  <a:pt x="2902311" y="0"/>
                </a:cubicBezTo>
                <a:cubicBezTo>
                  <a:pt x="3090269" y="4088"/>
                  <a:pt x="3325617" y="25717"/>
                  <a:pt x="3718586" y="0"/>
                </a:cubicBezTo>
                <a:cubicBezTo>
                  <a:pt x="4111556" y="-25717"/>
                  <a:pt x="3981911" y="14058"/>
                  <a:pt x="4197985" y="0"/>
                </a:cubicBezTo>
                <a:cubicBezTo>
                  <a:pt x="4414059" y="-14058"/>
                  <a:pt x="4700063" y="15277"/>
                  <a:pt x="5014260" y="0"/>
                </a:cubicBezTo>
                <a:cubicBezTo>
                  <a:pt x="5328458" y="-15277"/>
                  <a:pt x="5453781" y="-17566"/>
                  <a:pt x="5830535" y="0"/>
                </a:cubicBezTo>
                <a:cubicBezTo>
                  <a:pt x="6207290" y="17566"/>
                  <a:pt x="6263720" y="13746"/>
                  <a:pt x="6478372" y="0"/>
                </a:cubicBezTo>
                <a:cubicBezTo>
                  <a:pt x="6693024" y="-13746"/>
                  <a:pt x="6916165" y="-24897"/>
                  <a:pt x="7294647" y="0"/>
                </a:cubicBezTo>
                <a:cubicBezTo>
                  <a:pt x="7673130" y="24897"/>
                  <a:pt x="7699658" y="-22589"/>
                  <a:pt x="7858266" y="0"/>
                </a:cubicBezTo>
                <a:cubicBezTo>
                  <a:pt x="8016874" y="22589"/>
                  <a:pt x="8212099" y="-20310"/>
                  <a:pt x="8421884" y="0"/>
                </a:cubicBezTo>
                <a:cubicBezTo>
                  <a:pt x="8415610" y="150820"/>
                  <a:pt x="8417710" y="410502"/>
                  <a:pt x="8421884" y="735482"/>
                </a:cubicBezTo>
                <a:cubicBezTo>
                  <a:pt x="8426058" y="1060462"/>
                  <a:pt x="8412725" y="1152068"/>
                  <a:pt x="8421884" y="1429332"/>
                </a:cubicBezTo>
                <a:cubicBezTo>
                  <a:pt x="8431044" y="1706596"/>
                  <a:pt x="8442886" y="1939733"/>
                  <a:pt x="8421884" y="2123183"/>
                </a:cubicBezTo>
                <a:cubicBezTo>
                  <a:pt x="8400882" y="2306633"/>
                  <a:pt x="8432182" y="2709596"/>
                  <a:pt x="8421884" y="2858665"/>
                </a:cubicBezTo>
                <a:cubicBezTo>
                  <a:pt x="8411586" y="3007734"/>
                  <a:pt x="8460093" y="3604345"/>
                  <a:pt x="8421884" y="4163104"/>
                </a:cubicBezTo>
                <a:cubicBezTo>
                  <a:pt x="8060369" y="4170953"/>
                  <a:pt x="7972231" y="4170068"/>
                  <a:pt x="7689828" y="4163104"/>
                </a:cubicBezTo>
                <a:cubicBezTo>
                  <a:pt x="7407425" y="4156140"/>
                  <a:pt x="7310148" y="4177191"/>
                  <a:pt x="7210428" y="4163104"/>
                </a:cubicBezTo>
                <a:cubicBezTo>
                  <a:pt x="7110708" y="4149017"/>
                  <a:pt x="6696584" y="4175677"/>
                  <a:pt x="6394153" y="4163104"/>
                </a:cubicBezTo>
                <a:cubicBezTo>
                  <a:pt x="6091723" y="4150531"/>
                  <a:pt x="6046108" y="4168125"/>
                  <a:pt x="5746316" y="4163104"/>
                </a:cubicBezTo>
                <a:cubicBezTo>
                  <a:pt x="5446524" y="4158083"/>
                  <a:pt x="5464238" y="4163323"/>
                  <a:pt x="5266917" y="4163104"/>
                </a:cubicBezTo>
                <a:cubicBezTo>
                  <a:pt x="5069596" y="4162885"/>
                  <a:pt x="4916524" y="4182979"/>
                  <a:pt x="4619079" y="4163104"/>
                </a:cubicBezTo>
                <a:cubicBezTo>
                  <a:pt x="4321634" y="4143229"/>
                  <a:pt x="4404462" y="4182543"/>
                  <a:pt x="4223899" y="4163104"/>
                </a:cubicBezTo>
                <a:cubicBezTo>
                  <a:pt x="4043336" y="4143665"/>
                  <a:pt x="4017978" y="4163233"/>
                  <a:pt x="3828718" y="4163104"/>
                </a:cubicBezTo>
                <a:cubicBezTo>
                  <a:pt x="3639458" y="4162975"/>
                  <a:pt x="3342788" y="4194960"/>
                  <a:pt x="3180881" y="4163104"/>
                </a:cubicBezTo>
                <a:cubicBezTo>
                  <a:pt x="3018974" y="4131248"/>
                  <a:pt x="2931208" y="4142685"/>
                  <a:pt x="2701481" y="4163104"/>
                </a:cubicBezTo>
                <a:cubicBezTo>
                  <a:pt x="2471754" y="4183523"/>
                  <a:pt x="2281077" y="4134437"/>
                  <a:pt x="1969425" y="4163104"/>
                </a:cubicBezTo>
                <a:cubicBezTo>
                  <a:pt x="1657773" y="4191771"/>
                  <a:pt x="1728034" y="4171491"/>
                  <a:pt x="1490026" y="4163104"/>
                </a:cubicBezTo>
                <a:cubicBezTo>
                  <a:pt x="1252018" y="4154717"/>
                  <a:pt x="1072071" y="4169125"/>
                  <a:pt x="757970" y="4163104"/>
                </a:cubicBezTo>
                <a:cubicBezTo>
                  <a:pt x="443869" y="4157083"/>
                  <a:pt x="197348" y="4179681"/>
                  <a:pt x="0" y="4163104"/>
                </a:cubicBezTo>
                <a:cubicBezTo>
                  <a:pt x="24291" y="4013676"/>
                  <a:pt x="-21193" y="3770782"/>
                  <a:pt x="0" y="3427622"/>
                </a:cubicBezTo>
                <a:cubicBezTo>
                  <a:pt x="21193" y="3084462"/>
                  <a:pt x="567" y="3010171"/>
                  <a:pt x="0" y="2692141"/>
                </a:cubicBezTo>
                <a:cubicBezTo>
                  <a:pt x="-567" y="2374111"/>
                  <a:pt x="-6646" y="2138097"/>
                  <a:pt x="0" y="1915028"/>
                </a:cubicBezTo>
                <a:cubicBezTo>
                  <a:pt x="6646" y="1691959"/>
                  <a:pt x="-8762" y="1454054"/>
                  <a:pt x="0" y="1262808"/>
                </a:cubicBezTo>
                <a:cubicBezTo>
                  <a:pt x="8762" y="1071562"/>
                  <a:pt x="-9508" y="523892"/>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001E698-CA5B-ECAF-991F-A382791B95AC}"/>
              </a:ext>
            </a:extLst>
          </p:cNvPr>
          <p:cNvSpPr txBox="1"/>
          <p:nvPr/>
        </p:nvSpPr>
        <p:spPr>
          <a:xfrm>
            <a:off x="691535" y="2338363"/>
            <a:ext cx="7864421" cy="3908762"/>
          </a:xfrm>
          <a:prstGeom prst="rect">
            <a:avLst/>
          </a:prstGeom>
          <a:noFill/>
        </p:spPr>
        <p:txBody>
          <a:bodyPr wrap="square" rtlCol="0">
            <a:spAutoFit/>
          </a:bodyPr>
          <a:lstStyle/>
          <a:p>
            <a:r>
              <a:rPr lang="en-GB" sz="2400" b="1">
                <a:latin typeface="Montserrat" panose="00000500000000000000" pitchFamily="2" charset="0"/>
              </a:rPr>
              <a:t>Context</a:t>
            </a:r>
          </a:p>
          <a:p>
            <a:pPr marL="342900" indent="-342900">
              <a:buFont typeface="Arial" panose="020B0604020202020204" pitchFamily="34" charset="0"/>
              <a:buChar char="•"/>
            </a:pPr>
            <a:r>
              <a:rPr lang="en-GB" sz="2000">
                <a:latin typeface="Montserrat" panose="00000500000000000000" pitchFamily="2" charset="0"/>
              </a:rPr>
              <a:t>Cost is often the dominant determining factor in who gets contracts.</a:t>
            </a:r>
          </a:p>
          <a:p>
            <a:pPr marL="342900" indent="-342900">
              <a:buFont typeface="Arial" panose="020B0604020202020204" pitchFamily="34" charset="0"/>
              <a:buChar char="•"/>
            </a:pPr>
            <a:r>
              <a:rPr lang="en-GB" sz="2000">
                <a:latin typeface="Montserrat" panose="00000500000000000000" pitchFamily="2" charset="0"/>
              </a:rPr>
              <a:t>Many anchor institutions spend large percentages outside their local area, and with businesses which are not socially generative.</a:t>
            </a:r>
          </a:p>
          <a:p>
            <a:endParaRPr lang="en-GB" sz="2000">
              <a:latin typeface="Montserrat" panose="00000500000000000000" pitchFamily="2" charset="0"/>
            </a:endParaRPr>
          </a:p>
          <a:p>
            <a:r>
              <a:rPr lang="en-GB" sz="2400" b="1">
                <a:latin typeface="Montserrat" panose="00000500000000000000" pitchFamily="2" charset="0"/>
              </a:rPr>
              <a:t>Solution</a:t>
            </a:r>
          </a:p>
          <a:p>
            <a:pPr marL="342900" indent="-342900">
              <a:buFont typeface="Arial" panose="020B0604020202020204" pitchFamily="34" charset="0"/>
              <a:buChar char="•"/>
            </a:pPr>
            <a:r>
              <a:rPr lang="en-GB" sz="2000">
                <a:latin typeface="Montserrat" panose="00000500000000000000" pitchFamily="2" charset="0"/>
              </a:rPr>
              <a:t>Anchor institutions can use their procurement processes to create dense local supply chains and support businesses which are more likely to employ locally and recirculate wealth.</a:t>
            </a:r>
            <a:endParaRPr lang="en-GB">
              <a:latin typeface="Montserrat" panose="00000500000000000000" pitchFamily="2" charset="0"/>
            </a:endParaRPr>
          </a:p>
        </p:txBody>
      </p:sp>
    </p:spTree>
    <p:extLst>
      <p:ext uri="{BB962C8B-B14F-4D97-AF65-F5344CB8AC3E}">
        <p14:creationId xmlns:p14="http://schemas.microsoft.com/office/powerpoint/2010/main" val="365158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55427-740E-1881-AA90-AAA0D970C4E2}"/>
              </a:ext>
            </a:extLst>
          </p:cNvPr>
          <p:cNvSpPr>
            <a:spLocks noGrp="1"/>
          </p:cNvSpPr>
          <p:nvPr>
            <p:ph type="title"/>
          </p:nvPr>
        </p:nvSpPr>
        <p:spPr/>
        <p:txBody>
          <a:bodyPr/>
          <a:lstStyle/>
          <a:p>
            <a:r>
              <a:rPr lang="en-GB"/>
              <a:t>Making financial power work for local places</a:t>
            </a:r>
          </a:p>
        </p:txBody>
      </p:sp>
      <p:pic>
        <p:nvPicPr>
          <p:cNvPr id="4" name="Content Placeholder 3">
            <a:extLst>
              <a:ext uri="{FF2B5EF4-FFF2-40B4-BE49-F238E27FC236}">
                <a16:creationId xmlns:a16="http://schemas.microsoft.com/office/drawing/2014/main" id="{567167E4-1646-7E1D-B387-56BC68890F44}"/>
              </a:ext>
            </a:extLst>
          </p:cNvPr>
          <p:cNvPicPr>
            <a:picLocks noGrp="1" noChangeAspect="1"/>
          </p:cNvPicPr>
          <p:nvPr>
            <p:ph idx="1"/>
          </p:nvPr>
        </p:nvPicPr>
        <p:blipFill>
          <a:blip r:embed="rId3"/>
          <a:stretch>
            <a:fillRect/>
          </a:stretch>
        </p:blipFill>
        <p:spPr>
          <a:xfrm>
            <a:off x="8852246" y="2814356"/>
            <a:ext cx="2809875" cy="2667000"/>
          </a:xfrm>
          <a:prstGeom prst="rect">
            <a:avLst/>
          </a:prstGeom>
        </p:spPr>
      </p:pic>
      <p:sp>
        <p:nvSpPr>
          <p:cNvPr id="5" name="Rectangle 4">
            <a:extLst>
              <a:ext uri="{FF2B5EF4-FFF2-40B4-BE49-F238E27FC236}">
                <a16:creationId xmlns:a16="http://schemas.microsoft.com/office/drawing/2014/main" id="{5F4B8E51-4A82-64DF-0F4B-6E55923E5A1A}"/>
              </a:ext>
            </a:extLst>
          </p:cNvPr>
          <p:cNvSpPr/>
          <p:nvPr/>
        </p:nvSpPr>
        <p:spPr>
          <a:xfrm>
            <a:off x="412803" y="2211192"/>
            <a:ext cx="8293875" cy="4163104"/>
          </a:xfrm>
          <a:custGeom>
            <a:avLst/>
            <a:gdLst>
              <a:gd name="connsiteX0" fmla="*/ 0 w 8293875"/>
              <a:gd name="connsiteY0" fmla="*/ 0 h 4163104"/>
              <a:gd name="connsiteX1" fmla="*/ 608218 w 8293875"/>
              <a:gd name="connsiteY1" fmla="*/ 0 h 4163104"/>
              <a:gd name="connsiteX2" fmla="*/ 1050557 w 8293875"/>
              <a:gd name="connsiteY2" fmla="*/ 0 h 4163104"/>
              <a:gd name="connsiteX3" fmla="*/ 1907591 w 8293875"/>
              <a:gd name="connsiteY3" fmla="*/ 0 h 4163104"/>
              <a:gd name="connsiteX4" fmla="*/ 2515809 w 8293875"/>
              <a:gd name="connsiteY4" fmla="*/ 0 h 4163104"/>
              <a:gd name="connsiteX5" fmla="*/ 3124026 w 8293875"/>
              <a:gd name="connsiteY5" fmla="*/ 0 h 4163104"/>
              <a:gd name="connsiteX6" fmla="*/ 3981060 w 8293875"/>
              <a:gd name="connsiteY6" fmla="*/ 0 h 4163104"/>
              <a:gd name="connsiteX7" fmla="*/ 4506339 w 8293875"/>
              <a:gd name="connsiteY7" fmla="*/ 0 h 4163104"/>
              <a:gd name="connsiteX8" fmla="*/ 5363373 w 8293875"/>
              <a:gd name="connsiteY8" fmla="*/ 0 h 4163104"/>
              <a:gd name="connsiteX9" fmla="*/ 6220406 w 8293875"/>
              <a:gd name="connsiteY9" fmla="*/ 0 h 4163104"/>
              <a:gd name="connsiteX10" fmla="*/ 6911563 w 8293875"/>
              <a:gd name="connsiteY10" fmla="*/ 0 h 4163104"/>
              <a:gd name="connsiteX11" fmla="*/ 8293875 w 8293875"/>
              <a:gd name="connsiteY11" fmla="*/ 0 h 4163104"/>
              <a:gd name="connsiteX12" fmla="*/ 8293875 w 8293875"/>
              <a:gd name="connsiteY12" fmla="*/ 652220 h 4163104"/>
              <a:gd name="connsiteX13" fmla="*/ 8293875 w 8293875"/>
              <a:gd name="connsiteY13" fmla="*/ 1221177 h 4163104"/>
              <a:gd name="connsiteX14" fmla="*/ 8293875 w 8293875"/>
              <a:gd name="connsiteY14" fmla="*/ 1915028 h 4163104"/>
              <a:gd name="connsiteX15" fmla="*/ 8293875 w 8293875"/>
              <a:gd name="connsiteY15" fmla="*/ 2608879 h 4163104"/>
              <a:gd name="connsiteX16" fmla="*/ 8293875 w 8293875"/>
              <a:gd name="connsiteY16" fmla="*/ 3302729 h 4163104"/>
              <a:gd name="connsiteX17" fmla="*/ 8293875 w 8293875"/>
              <a:gd name="connsiteY17" fmla="*/ 4163104 h 4163104"/>
              <a:gd name="connsiteX18" fmla="*/ 7519780 w 8293875"/>
              <a:gd name="connsiteY18" fmla="*/ 4163104 h 4163104"/>
              <a:gd name="connsiteX19" fmla="*/ 7077440 w 8293875"/>
              <a:gd name="connsiteY19" fmla="*/ 4163104 h 4163104"/>
              <a:gd name="connsiteX20" fmla="*/ 6552161 w 8293875"/>
              <a:gd name="connsiteY20" fmla="*/ 4163104 h 4163104"/>
              <a:gd name="connsiteX21" fmla="*/ 5695128 w 8293875"/>
              <a:gd name="connsiteY21" fmla="*/ 4163104 h 4163104"/>
              <a:gd name="connsiteX22" fmla="*/ 5003971 w 8293875"/>
              <a:gd name="connsiteY22" fmla="*/ 4163104 h 4163104"/>
              <a:gd name="connsiteX23" fmla="*/ 4478693 w 8293875"/>
              <a:gd name="connsiteY23" fmla="*/ 4163104 h 4163104"/>
              <a:gd name="connsiteX24" fmla="*/ 3787536 w 8293875"/>
              <a:gd name="connsiteY24" fmla="*/ 4163104 h 4163104"/>
              <a:gd name="connsiteX25" fmla="*/ 3345196 w 8293875"/>
              <a:gd name="connsiteY25" fmla="*/ 4163104 h 4163104"/>
              <a:gd name="connsiteX26" fmla="*/ 2902856 w 8293875"/>
              <a:gd name="connsiteY26" fmla="*/ 4163104 h 4163104"/>
              <a:gd name="connsiteX27" fmla="*/ 2211700 w 8293875"/>
              <a:gd name="connsiteY27" fmla="*/ 4163104 h 4163104"/>
              <a:gd name="connsiteX28" fmla="*/ 1686421 w 8293875"/>
              <a:gd name="connsiteY28" fmla="*/ 4163104 h 4163104"/>
              <a:gd name="connsiteX29" fmla="*/ 912326 w 8293875"/>
              <a:gd name="connsiteY29" fmla="*/ 4163104 h 4163104"/>
              <a:gd name="connsiteX30" fmla="*/ 0 w 8293875"/>
              <a:gd name="connsiteY30" fmla="*/ 4163104 h 4163104"/>
              <a:gd name="connsiteX31" fmla="*/ 0 w 8293875"/>
              <a:gd name="connsiteY31" fmla="*/ 3427622 h 4163104"/>
              <a:gd name="connsiteX32" fmla="*/ 0 w 8293875"/>
              <a:gd name="connsiteY32" fmla="*/ 2692141 h 4163104"/>
              <a:gd name="connsiteX33" fmla="*/ 0 w 8293875"/>
              <a:gd name="connsiteY33" fmla="*/ 2081552 h 4163104"/>
              <a:gd name="connsiteX34" fmla="*/ 0 w 8293875"/>
              <a:gd name="connsiteY34" fmla="*/ 1346070 h 4163104"/>
              <a:gd name="connsiteX35" fmla="*/ 0 w 8293875"/>
              <a:gd name="connsiteY35" fmla="*/ 0 h 41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93875" h="4163104" extrusionOk="0">
                <a:moveTo>
                  <a:pt x="0" y="0"/>
                </a:moveTo>
                <a:cubicBezTo>
                  <a:pt x="165045" y="17531"/>
                  <a:pt x="355619" y="-10369"/>
                  <a:pt x="608218" y="0"/>
                </a:cubicBezTo>
                <a:cubicBezTo>
                  <a:pt x="860817" y="10369"/>
                  <a:pt x="903806" y="8404"/>
                  <a:pt x="1050557" y="0"/>
                </a:cubicBezTo>
                <a:cubicBezTo>
                  <a:pt x="1197308" y="-8404"/>
                  <a:pt x="1611500" y="34488"/>
                  <a:pt x="1907591" y="0"/>
                </a:cubicBezTo>
                <a:cubicBezTo>
                  <a:pt x="2203682" y="-34488"/>
                  <a:pt x="2249066" y="15587"/>
                  <a:pt x="2515809" y="0"/>
                </a:cubicBezTo>
                <a:cubicBezTo>
                  <a:pt x="2782552" y="-15587"/>
                  <a:pt x="2934676" y="2648"/>
                  <a:pt x="3124026" y="0"/>
                </a:cubicBezTo>
                <a:cubicBezTo>
                  <a:pt x="3313376" y="-2648"/>
                  <a:pt x="3571709" y="-30101"/>
                  <a:pt x="3981060" y="0"/>
                </a:cubicBezTo>
                <a:cubicBezTo>
                  <a:pt x="4390411" y="30101"/>
                  <a:pt x="4244361" y="2268"/>
                  <a:pt x="4506339" y="0"/>
                </a:cubicBezTo>
                <a:cubicBezTo>
                  <a:pt x="4768317" y="-2268"/>
                  <a:pt x="5173667" y="40104"/>
                  <a:pt x="5363373" y="0"/>
                </a:cubicBezTo>
                <a:cubicBezTo>
                  <a:pt x="5553079" y="-40104"/>
                  <a:pt x="5958070" y="9462"/>
                  <a:pt x="6220406" y="0"/>
                </a:cubicBezTo>
                <a:cubicBezTo>
                  <a:pt x="6482742" y="-9462"/>
                  <a:pt x="6603104" y="-13789"/>
                  <a:pt x="6911563" y="0"/>
                </a:cubicBezTo>
                <a:cubicBezTo>
                  <a:pt x="7220022" y="13789"/>
                  <a:pt x="7766864" y="-67699"/>
                  <a:pt x="8293875" y="0"/>
                </a:cubicBezTo>
                <a:cubicBezTo>
                  <a:pt x="8294056" y="137091"/>
                  <a:pt x="8284404" y="442322"/>
                  <a:pt x="8293875" y="652220"/>
                </a:cubicBezTo>
                <a:cubicBezTo>
                  <a:pt x="8303346" y="862118"/>
                  <a:pt x="8275504" y="1081943"/>
                  <a:pt x="8293875" y="1221177"/>
                </a:cubicBezTo>
                <a:cubicBezTo>
                  <a:pt x="8312246" y="1360411"/>
                  <a:pt x="8267007" y="1677043"/>
                  <a:pt x="8293875" y="1915028"/>
                </a:cubicBezTo>
                <a:cubicBezTo>
                  <a:pt x="8320743" y="2153013"/>
                  <a:pt x="8287907" y="2330779"/>
                  <a:pt x="8293875" y="2608879"/>
                </a:cubicBezTo>
                <a:cubicBezTo>
                  <a:pt x="8299843" y="2886979"/>
                  <a:pt x="8310889" y="3119855"/>
                  <a:pt x="8293875" y="3302729"/>
                </a:cubicBezTo>
                <a:cubicBezTo>
                  <a:pt x="8276862" y="3485603"/>
                  <a:pt x="8326942" y="3855005"/>
                  <a:pt x="8293875" y="4163104"/>
                </a:cubicBezTo>
                <a:cubicBezTo>
                  <a:pt x="8134990" y="4163558"/>
                  <a:pt x="7882208" y="4192417"/>
                  <a:pt x="7519780" y="4163104"/>
                </a:cubicBezTo>
                <a:cubicBezTo>
                  <a:pt x="7157353" y="4133791"/>
                  <a:pt x="7294893" y="4180690"/>
                  <a:pt x="7077440" y="4163104"/>
                </a:cubicBezTo>
                <a:cubicBezTo>
                  <a:pt x="6859987" y="4145518"/>
                  <a:pt x="6808508" y="4184243"/>
                  <a:pt x="6552161" y="4163104"/>
                </a:cubicBezTo>
                <a:cubicBezTo>
                  <a:pt x="6295814" y="4141965"/>
                  <a:pt x="6069908" y="4138307"/>
                  <a:pt x="5695128" y="4163104"/>
                </a:cubicBezTo>
                <a:cubicBezTo>
                  <a:pt x="5320348" y="4187901"/>
                  <a:pt x="5318119" y="4175363"/>
                  <a:pt x="5003971" y="4163104"/>
                </a:cubicBezTo>
                <a:cubicBezTo>
                  <a:pt x="4689823" y="4150845"/>
                  <a:pt x="4590625" y="4145004"/>
                  <a:pt x="4478693" y="4163104"/>
                </a:cubicBezTo>
                <a:cubicBezTo>
                  <a:pt x="4366761" y="4181204"/>
                  <a:pt x="3955264" y="4147820"/>
                  <a:pt x="3787536" y="4163104"/>
                </a:cubicBezTo>
                <a:cubicBezTo>
                  <a:pt x="3619808" y="4178388"/>
                  <a:pt x="3530868" y="4178361"/>
                  <a:pt x="3345196" y="4163104"/>
                </a:cubicBezTo>
                <a:cubicBezTo>
                  <a:pt x="3159524" y="4147847"/>
                  <a:pt x="3024490" y="4171579"/>
                  <a:pt x="2902856" y="4163104"/>
                </a:cubicBezTo>
                <a:cubicBezTo>
                  <a:pt x="2781222" y="4154629"/>
                  <a:pt x="2397520" y="4133295"/>
                  <a:pt x="2211700" y="4163104"/>
                </a:cubicBezTo>
                <a:cubicBezTo>
                  <a:pt x="2025880" y="4192913"/>
                  <a:pt x="1948453" y="4144364"/>
                  <a:pt x="1686421" y="4163104"/>
                </a:cubicBezTo>
                <a:cubicBezTo>
                  <a:pt x="1424389" y="4181844"/>
                  <a:pt x="1188430" y="4166964"/>
                  <a:pt x="912326" y="4163104"/>
                </a:cubicBezTo>
                <a:cubicBezTo>
                  <a:pt x="636223" y="4159244"/>
                  <a:pt x="376231" y="4188740"/>
                  <a:pt x="0" y="4163104"/>
                </a:cubicBezTo>
                <a:cubicBezTo>
                  <a:pt x="27913" y="3981817"/>
                  <a:pt x="-7144" y="3699779"/>
                  <a:pt x="0" y="3427622"/>
                </a:cubicBezTo>
                <a:cubicBezTo>
                  <a:pt x="7144" y="3155465"/>
                  <a:pt x="-30142" y="2887409"/>
                  <a:pt x="0" y="2692141"/>
                </a:cubicBezTo>
                <a:cubicBezTo>
                  <a:pt x="30142" y="2496873"/>
                  <a:pt x="7688" y="2267460"/>
                  <a:pt x="0" y="2081552"/>
                </a:cubicBezTo>
                <a:cubicBezTo>
                  <a:pt x="-7688" y="1895644"/>
                  <a:pt x="-4124" y="1669076"/>
                  <a:pt x="0" y="1346070"/>
                </a:cubicBezTo>
                <a:cubicBezTo>
                  <a:pt x="4124" y="1023064"/>
                  <a:pt x="25360" y="398422"/>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34E5BF3-4C75-0C9B-1959-C3FCA64CE6B3}"/>
              </a:ext>
            </a:extLst>
          </p:cNvPr>
          <p:cNvSpPr txBox="1"/>
          <p:nvPr/>
        </p:nvSpPr>
        <p:spPr>
          <a:xfrm>
            <a:off x="627529" y="2338363"/>
            <a:ext cx="7864421" cy="3908762"/>
          </a:xfrm>
          <a:prstGeom prst="rect">
            <a:avLst/>
          </a:prstGeom>
          <a:noFill/>
        </p:spPr>
        <p:txBody>
          <a:bodyPr wrap="square" rtlCol="0">
            <a:spAutoFit/>
          </a:bodyPr>
          <a:lstStyle/>
          <a:p>
            <a:r>
              <a:rPr lang="en-GB" sz="2400" b="1" dirty="0">
                <a:latin typeface="Montserrat" panose="00000500000000000000" pitchFamily="2" charset="0"/>
              </a:rPr>
              <a:t>Context</a:t>
            </a:r>
          </a:p>
          <a:p>
            <a:pPr marL="342900" indent="-342900">
              <a:buFont typeface="Arial" panose="020B0604020202020204" pitchFamily="34" charset="0"/>
              <a:buChar char="•"/>
            </a:pPr>
            <a:r>
              <a:rPr lang="en-GB" sz="2000" dirty="0">
                <a:latin typeface="Montserrat" panose="00000500000000000000" pitchFamily="2" charset="0"/>
              </a:rPr>
              <a:t>The UK banking sector is orientated to global markets rather than local investment</a:t>
            </a:r>
          </a:p>
          <a:p>
            <a:pPr marL="342900" indent="-342900">
              <a:buFont typeface="Arial" panose="020B0604020202020204" pitchFamily="34" charset="0"/>
              <a:buChar char="•"/>
            </a:pPr>
            <a:r>
              <a:rPr lang="en-GB" sz="2000" dirty="0">
                <a:latin typeface="Montserrat" panose="00000500000000000000" pitchFamily="2" charset="0"/>
              </a:rPr>
              <a:t>Access to credit is the life blood of many small businesses but there has been a stagnation of lending</a:t>
            </a:r>
          </a:p>
          <a:p>
            <a:r>
              <a:rPr lang="en-GB" sz="2000" dirty="0">
                <a:latin typeface="Montserrat" panose="00000500000000000000" pitchFamily="2" charset="0"/>
              </a:rPr>
              <a:t> </a:t>
            </a:r>
          </a:p>
          <a:p>
            <a:r>
              <a:rPr lang="en-GB" sz="2400" b="1" dirty="0">
                <a:latin typeface="Montserrat" panose="00000500000000000000" pitchFamily="2" charset="0"/>
              </a:rPr>
              <a:t>Solution</a:t>
            </a:r>
          </a:p>
          <a:p>
            <a:pPr marL="342900" indent="-342900">
              <a:buFont typeface="Arial" panose="020B0604020202020204" pitchFamily="34" charset="0"/>
              <a:buChar char="•"/>
            </a:pPr>
            <a:r>
              <a:rPr lang="en-GB" sz="2000" dirty="0">
                <a:latin typeface="Montserrat" panose="00000500000000000000" pitchFamily="2" charset="0"/>
              </a:rPr>
              <a:t>Measures that channel investment to local communities while still delivering a steady financial return for investors, including:</a:t>
            </a:r>
          </a:p>
          <a:p>
            <a:pPr marL="342900" indent="-342900">
              <a:buFont typeface="Arial" panose="020B0604020202020204" pitchFamily="34" charset="0"/>
              <a:buChar char="•"/>
            </a:pPr>
            <a:r>
              <a:rPr lang="en-GB" sz="2000" dirty="0">
                <a:latin typeface="Montserrat" panose="00000500000000000000" pitchFamily="2" charset="0"/>
              </a:rPr>
              <a:t>Local pension funds, credit unions, mutuals and community banks</a:t>
            </a:r>
          </a:p>
        </p:txBody>
      </p:sp>
    </p:spTree>
    <p:extLst>
      <p:ext uri="{BB962C8B-B14F-4D97-AF65-F5344CB8AC3E}">
        <p14:creationId xmlns:p14="http://schemas.microsoft.com/office/powerpoint/2010/main" val="2765581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823C2-BA77-2B15-D80F-3B11F0B7BEB7}"/>
              </a:ext>
            </a:extLst>
          </p:cNvPr>
          <p:cNvSpPr>
            <a:spLocks noGrp="1"/>
          </p:cNvSpPr>
          <p:nvPr>
            <p:ph type="title"/>
          </p:nvPr>
        </p:nvSpPr>
        <p:spPr/>
        <p:txBody>
          <a:bodyPr/>
          <a:lstStyle/>
          <a:p>
            <a:r>
              <a:rPr lang="en-GB"/>
              <a:t>Fair employment and just labour markets</a:t>
            </a:r>
          </a:p>
        </p:txBody>
      </p:sp>
      <p:pic>
        <p:nvPicPr>
          <p:cNvPr id="4" name="Content Placeholder 3">
            <a:extLst>
              <a:ext uri="{FF2B5EF4-FFF2-40B4-BE49-F238E27FC236}">
                <a16:creationId xmlns:a16="http://schemas.microsoft.com/office/drawing/2014/main" id="{9660F48F-2F33-A539-DA24-EAD66C5C21DB}"/>
              </a:ext>
            </a:extLst>
          </p:cNvPr>
          <p:cNvPicPr>
            <a:picLocks noGrp="1" noChangeAspect="1"/>
          </p:cNvPicPr>
          <p:nvPr>
            <p:ph idx="1"/>
          </p:nvPr>
        </p:nvPicPr>
        <p:blipFill>
          <a:blip r:embed="rId3"/>
          <a:stretch>
            <a:fillRect/>
          </a:stretch>
        </p:blipFill>
        <p:spPr>
          <a:xfrm>
            <a:off x="8749540" y="2649779"/>
            <a:ext cx="2962275" cy="2933700"/>
          </a:xfrm>
          <a:prstGeom prst="rect">
            <a:avLst/>
          </a:prstGeom>
        </p:spPr>
      </p:pic>
      <p:sp>
        <p:nvSpPr>
          <p:cNvPr id="5" name="Rectangle 4">
            <a:extLst>
              <a:ext uri="{FF2B5EF4-FFF2-40B4-BE49-F238E27FC236}">
                <a16:creationId xmlns:a16="http://schemas.microsoft.com/office/drawing/2014/main" id="{34363024-48E1-0E11-65D8-50382F740250}"/>
              </a:ext>
            </a:extLst>
          </p:cNvPr>
          <p:cNvSpPr/>
          <p:nvPr/>
        </p:nvSpPr>
        <p:spPr>
          <a:xfrm>
            <a:off x="412803" y="2211192"/>
            <a:ext cx="8227614" cy="4043834"/>
          </a:xfrm>
          <a:custGeom>
            <a:avLst/>
            <a:gdLst>
              <a:gd name="connsiteX0" fmla="*/ 0 w 8227614"/>
              <a:gd name="connsiteY0" fmla="*/ 0 h 4043834"/>
              <a:gd name="connsiteX1" fmla="*/ 603358 w 8227614"/>
              <a:gd name="connsiteY1" fmla="*/ 0 h 4043834"/>
              <a:gd name="connsiteX2" fmla="*/ 1042164 w 8227614"/>
              <a:gd name="connsiteY2" fmla="*/ 0 h 4043834"/>
              <a:gd name="connsiteX3" fmla="*/ 1892351 w 8227614"/>
              <a:gd name="connsiteY3" fmla="*/ 0 h 4043834"/>
              <a:gd name="connsiteX4" fmla="*/ 2495710 w 8227614"/>
              <a:gd name="connsiteY4" fmla="*/ 0 h 4043834"/>
              <a:gd name="connsiteX5" fmla="*/ 3099068 w 8227614"/>
              <a:gd name="connsiteY5" fmla="*/ 0 h 4043834"/>
              <a:gd name="connsiteX6" fmla="*/ 3949255 w 8227614"/>
              <a:gd name="connsiteY6" fmla="*/ 0 h 4043834"/>
              <a:gd name="connsiteX7" fmla="*/ 4470337 w 8227614"/>
              <a:gd name="connsiteY7" fmla="*/ 0 h 4043834"/>
              <a:gd name="connsiteX8" fmla="*/ 5320524 w 8227614"/>
              <a:gd name="connsiteY8" fmla="*/ 0 h 4043834"/>
              <a:gd name="connsiteX9" fmla="*/ 6170711 w 8227614"/>
              <a:gd name="connsiteY9" fmla="*/ 0 h 4043834"/>
              <a:gd name="connsiteX10" fmla="*/ 6856345 w 8227614"/>
              <a:gd name="connsiteY10" fmla="*/ 0 h 4043834"/>
              <a:gd name="connsiteX11" fmla="*/ 8227614 w 8227614"/>
              <a:gd name="connsiteY11" fmla="*/ 0 h 4043834"/>
              <a:gd name="connsiteX12" fmla="*/ 8227614 w 8227614"/>
              <a:gd name="connsiteY12" fmla="*/ 633534 h 4043834"/>
              <a:gd name="connsiteX13" fmla="*/ 8227614 w 8227614"/>
              <a:gd name="connsiteY13" fmla="*/ 1186191 h 4043834"/>
              <a:gd name="connsiteX14" fmla="*/ 8227614 w 8227614"/>
              <a:gd name="connsiteY14" fmla="*/ 1860164 h 4043834"/>
              <a:gd name="connsiteX15" fmla="*/ 8227614 w 8227614"/>
              <a:gd name="connsiteY15" fmla="*/ 2534136 h 4043834"/>
              <a:gd name="connsiteX16" fmla="*/ 8227614 w 8227614"/>
              <a:gd name="connsiteY16" fmla="*/ 3208108 h 4043834"/>
              <a:gd name="connsiteX17" fmla="*/ 8227614 w 8227614"/>
              <a:gd name="connsiteY17" fmla="*/ 4043834 h 4043834"/>
              <a:gd name="connsiteX18" fmla="*/ 7459703 w 8227614"/>
              <a:gd name="connsiteY18" fmla="*/ 4043834 h 4043834"/>
              <a:gd name="connsiteX19" fmla="*/ 7020897 w 8227614"/>
              <a:gd name="connsiteY19" fmla="*/ 4043834 h 4043834"/>
              <a:gd name="connsiteX20" fmla="*/ 6499815 w 8227614"/>
              <a:gd name="connsiteY20" fmla="*/ 4043834 h 4043834"/>
              <a:gd name="connsiteX21" fmla="*/ 5649628 w 8227614"/>
              <a:gd name="connsiteY21" fmla="*/ 4043834 h 4043834"/>
              <a:gd name="connsiteX22" fmla="*/ 4963994 w 8227614"/>
              <a:gd name="connsiteY22" fmla="*/ 4043834 h 4043834"/>
              <a:gd name="connsiteX23" fmla="*/ 4442912 w 8227614"/>
              <a:gd name="connsiteY23" fmla="*/ 4043834 h 4043834"/>
              <a:gd name="connsiteX24" fmla="*/ 3757277 w 8227614"/>
              <a:gd name="connsiteY24" fmla="*/ 4043834 h 4043834"/>
              <a:gd name="connsiteX25" fmla="*/ 3318471 w 8227614"/>
              <a:gd name="connsiteY25" fmla="*/ 4043834 h 4043834"/>
              <a:gd name="connsiteX26" fmla="*/ 2879665 w 8227614"/>
              <a:gd name="connsiteY26" fmla="*/ 4043834 h 4043834"/>
              <a:gd name="connsiteX27" fmla="*/ 2194030 w 8227614"/>
              <a:gd name="connsiteY27" fmla="*/ 4043834 h 4043834"/>
              <a:gd name="connsiteX28" fmla="*/ 1672948 w 8227614"/>
              <a:gd name="connsiteY28" fmla="*/ 4043834 h 4043834"/>
              <a:gd name="connsiteX29" fmla="*/ 905038 w 8227614"/>
              <a:gd name="connsiteY29" fmla="*/ 4043834 h 4043834"/>
              <a:gd name="connsiteX30" fmla="*/ 0 w 8227614"/>
              <a:gd name="connsiteY30" fmla="*/ 4043834 h 4043834"/>
              <a:gd name="connsiteX31" fmla="*/ 0 w 8227614"/>
              <a:gd name="connsiteY31" fmla="*/ 3329423 h 4043834"/>
              <a:gd name="connsiteX32" fmla="*/ 0 w 8227614"/>
              <a:gd name="connsiteY32" fmla="*/ 2615013 h 4043834"/>
              <a:gd name="connsiteX33" fmla="*/ 0 w 8227614"/>
              <a:gd name="connsiteY33" fmla="*/ 2021917 h 4043834"/>
              <a:gd name="connsiteX34" fmla="*/ 0 w 8227614"/>
              <a:gd name="connsiteY34" fmla="*/ 1307506 h 4043834"/>
              <a:gd name="connsiteX35" fmla="*/ 0 w 8227614"/>
              <a:gd name="connsiteY35" fmla="*/ 0 h 404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27614" h="4043834" extrusionOk="0">
                <a:moveTo>
                  <a:pt x="0" y="0"/>
                </a:moveTo>
                <a:cubicBezTo>
                  <a:pt x="178415" y="8561"/>
                  <a:pt x="432595" y="979"/>
                  <a:pt x="603358" y="0"/>
                </a:cubicBezTo>
                <a:cubicBezTo>
                  <a:pt x="774121" y="-979"/>
                  <a:pt x="923265" y="6493"/>
                  <a:pt x="1042164" y="0"/>
                </a:cubicBezTo>
                <a:cubicBezTo>
                  <a:pt x="1161063" y="-6493"/>
                  <a:pt x="1585000" y="36202"/>
                  <a:pt x="1892351" y="0"/>
                </a:cubicBezTo>
                <a:cubicBezTo>
                  <a:pt x="2199702" y="-36202"/>
                  <a:pt x="2297032" y="-19809"/>
                  <a:pt x="2495710" y="0"/>
                </a:cubicBezTo>
                <a:cubicBezTo>
                  <a:pt x="2694388" y="19809"/>
                  <a:pt x="2925516" y="-2854"/>
                  <a:pt x="3099068" y="0"/>
                </a:cubicBezTo>
                <a:cubicBezTo>
                  <a:pt x="3272620" y="2854"/>
                  <a:pt x="3723092" y="-21234"/>
                  <a:pt x="3949255" y="0"/>
                </a:cubicBezTo>
                <a:cubicBezTo>
                  <a:pt x="4175418" y="21234"/>
                  <a:pt x="4246107" y="22891"/>
                  <a:pt x="4470337" y="0"/>
                </a:cubicBezTo>
                <a:cubicBezTo>
                  <a:pt x="4694567" y="-22891"/>
                  <a:pt x="5076504" y="-2469"/>
                  <a:pt x="5320524" y="0"/>
                </a:cubicBezTo>
                <a:cubicBezTo>
                  <a:pt x="5564544" y="2469"/>
                  <a:pt x="5961698" y="39632"/>
                  <a:pt x="6170711" y="0"/>
                </a:cubicBezTo>
                <a:cubicBezTo>
                  <a:pt x="6379724" y="-39632"/>
                  <a:pt x="6628865" y="-29016"/>
                  <a:pt x="6856345" y="0"/>
                </a:cubicBezTo>
                <a:cubicBezTo>
                  <a:pt x="7083825" y="29016"/>
                  <a:pt x="7653829" y="-54940"/>
                  <a:pt x="8227614" y="0"/>
                </a:cubicBezTo>
                <a:cubicBezTo>
                  <a:pt x="8233537" y="171140"/>
                  <a:pt x="8237233" y="395589"/>
                  <a:pt x="8227614" y="633534"/>
                </a:cubicBezTo>
                <a:cubicBezTo>
                  <a:pt x="8217995" y="871479"/>
                  <a:pt x="8243312" y="925934"/>
                  <a:pt x="8227614" y="1186191"/>
                </a:cubicBezTo>
                <a:cubicBezTo>
                  <a:pt x="8211916" y="1446448"/>
                  <a:pt x="8247816" y="1556526"/>
                  <a:pt x="8227614" y="1860164"/>
                </a:cubicBezTo>
                <a:cubicBezTo>
                  <a:pt x="8207412" y="2163802"/>
                  <a:pt x="8205540" y="2295087"/>
                  <a:pt x="8227614" y="2534136"/>
                </a:cubicBezTo>
                <a:cubicBezTo>
                  <a:pt x="8249688" y="2773185"/>
                  <a:pt x="8213374" y="2959923"/>
                  <a:pt x="8227614" y="3208108"/>
                </a:cubicBezTo>
                <a:cubicBezTo>
                  <a:pt x="8241854" y="3456293"/>
                  <a:pt x="8214896" y="3764216"/>
                  <a:pt x="8227614" y="4043834"/>
                </a:cubicBezTo>
                <a:cubicBezTo>
                  <a:pt x="8001968" y="4018453"/>
                  <a:pt x="7752553" y="4028937"/>
                  <a:pt x="7459703" y="4043834"/>
                </a:cubicBezTo>
                <a:cubicBezTo>
                  <a:pt x="7166853" y="4058731"/>
                  <a:pt x="7188434" y="4044026"/>
                  <a:pt x="7020897" y="4043834"/>
                </a:cubicBezTo>
                <a:cubicBezTo>
                  <a:pt x="6853360" y="4043642"/>
                  <a:pt x="6661815" y="4020003"/>
                  <a:pt x="6499815" y="4043834"/>
                </a:cubicBezTo>
                <a:cubicBezTo>
                  <a:pt x="6337815" y="4067665"/>
                  <a:pt x="5867539" y="4039147"/>
                  <a:pt x="5649628" y="4043834"/>
                </a:cubicBezTo>
                <a:cubicBezTo>
                  <a:pt x="5431717" y="4048521"/>
                  <a:pt x="5244363" y="4034165"/>
                  <a:pt x="4963994" y="4043834"/>
                </a:cubicBezTo>
                <a:cubicBezTo>
                  <a:pt x="4683625" y="4053503"/>
                  <a:pt x="4552130" y="4069561"/>
                  <a:pt x="4442912" y="4043834"/>
                </a:cubicBezTo>
                <a:cubicBezTo>
                  <a:pt x="4333694" y="4018107"/>
                  <a:pt x="4049985" y="4012463"/>
                  <a:pt x="3757277" y="4043834"/>
                </a:cubicBezTo>
                <a:cubicBezTo>
                  <a:pt x="3464569" y="4075205"/>
                  <a:pt x="3459645" y="4035065"/>
                  <a:pt x="3318471" y="4043834"/>
                </a:cubicBezTo>
                <a:cubicBezTo>
                  <a:pt x="3177297" y="4052603"/>
                  <a:pt x="3062224" y="4053516"/>
                  <a:pt x="2879665" y="4043834"/>
                </a:cubicBezTo>
                <a:cubicBezTo>
                  <a:pt x="2697106" y="4034152"/>
                  <a:pt x="2437845" y="4054730"/>
                  <a:pt x="2194030" y="4043834"/>
                </a:cubicBezTo>
                <a:cubicBezTo>
                  <a:pt x="1950216" y="4032938"/>
                  <a:pt x="1851524" y="4029686"/>
                  <a:pt x="1672948" y="4043834"/>
                </a:cubicBezTo>
                <a:cubicBezTo>
                  <a:pt x="1494372" y="4057982"/>
                  <a:pt x="1160747" y="4019243"/>
                  <a:pt x="905038" y="4043834"/>
                </a:cubicBezTo>
                <a:cubicBezTo>
                  <a:pt x="649329" y="4068426"/>
                  <a:pt x="393738" y="4079992"/>
                  <a:pt x="0" y="4043834"/>
                </a:cubicBezTo>
                <a:cubicBezTo>
                  <a:pt x="-27391" y="3732904"/>
                  <a:pt x="18457" y="3664482"/>
                  <a:pt x="0" y="3329423"/>
                </a:cubicBezTo>
                <a:cubicBezTo>
                  <a:pt x="-18457" y="2994364"/>
                  <a:pt x="21000" y="2945570"/>
                  <a:pt x="0" y="2615013"/>
                </a:cubicBezTo>
                <a:cubicBezTo>
                  <a:pt x="-21000" y="2284456"/>
                  <a:pt x="1232" y="2257238"/>
                  <a:pt x="0" y="2021917"/>
                </a:cubicBezTo>
                <a:cubicBezTo>
                  <a:pt x="-1232" y="1786596"/>
                  <a:pt x="-18743" y="1598441"/>
                  <a:pt x="0" y="1307506"/>
                </a:cubicBezTo>
                <a:cubicBezTo>
                  <a:pt x="18743" y="1016571"/>
                  <a:pt x="47246" y="611362"/>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84776D8-7B4C-3C99-346D-E3A90F0057F3}"/>
              </a:ext>
            </a:extLst>
          </p:cNvPr>
          <p:cNvSpPr txBox="1"/>
          <p:nvPr/>
        </p:nvSpPr>
        <p:spPr>
          <a:xfrm>
            <a:off x="560440" y="2393529"/>
            <a:ext cx="7864421" cy="3508653"/>
          </a:xfrm>
          <a:prstGeom prst="rect">
            <a:avLst/>
          </a:prstGeom>
          <a:noFill/>
        </p:spPr>
        <p:txBody>
          <a:bodyPr wrap="square" rtlCol="0">
            <a:spAutoFit/>
          </a:bodyPr>
          <a:lstStyle/>
          <a:p>
            <a:r>
              <a:rPr lang="en-GB" sz="2400" b="1">
                <a:latin typeface="Montserrat" panose="00000500000000000000" pitchFamily="2" charset="0"/>
              </a:rPr>
              <a:t>Context</a:t>
            </a:r>
          </a:p>
          <a:p>
            <a:pPr marL="342900" indent="-342900">
              <a:buFont typeface="Arial" panose="020B0604020202020204" pitchFamily="34" charset="0"/>
              <a:buChar char="•"/>
            </a:pPr>
            <a:r>
              <a:rPr lang="en-GB" sz="2200">
                <a:latin typeface="Montserrat" panose="00000500000000000000" pitchFamily="2" charset="0"/>
              </a:rPr>
              <a:t>The rise of in-work poverty and zero hour contracts </a:t>
            </a:r>
          </a:p>
          <a:p>
            <a:pPr marL="342900" indent="-342900">
              <a:buFont typeface="Arial" panose="020B0604020202020204" pitchFamily="34" charset="0"/>
              <a:buChar char="•"/>
            </a:pPr>
            <a:r>
              <a:rPr lang="en-GB" sz="2200">
                <a:latin typeface="Montserrat" panose="00000500000000000000" pitchFamily="2" charset="0"/>
              </a:rPr>
              <a:t>Wages in the UK falling whilst inflation increases during a cost-of-living crisis</a:t>
            </a:r>
          </a:p>
          <a:p>
            <a:endParaRPr lang="en-GB" sz="2000">
              <a:latin typeface="Montserrat" panose="00000500000000000000" pitchFamily="2" charset="0"/>
            </a:endParaRPr>
          </a:p>
          <a:p>
            <a:r>
              <a:rPr lang="en-GB" sz="2400" b="1">
                <a:latin typeface="Montserrat" panose="00000500000000000000" pitchFamily="2" charset="0"/>
              </a:rPr>
              <a:t>Solution</a:t>
            </a:r>
          </a:p>
          <a:p>
            <a:pPr marL="342900" indent="-342900">
              <a:buFont typeface="Arial" panose="020B0604020202020204" pitchFamily="34" charset="0"/>
              <a:buChar char="•"/>
            </a:pPr>
            <a:r>
              <a:rPr lang="en-GB" sz="2200">
                <a:latin typeface="Montserrat" panose="00000500000000000000" pitchFamily="2" charset="0"/>
              </a:rPr>
              <a:t>Anchor institutions have a defining effect on the prospects of local people. Recruitment from lower income areas, paying the Living Wage and building progression routes all improve local economies.</a:t>
            </a:r>
          </a:p>
        </p:txBody>
      </p:sp>
    </p:spTree>
    <p:extLst>
      <p:ext uri="{BB962C8B-B14F-4D97-AF65-F5344CB8AC3E}">
        <p14:creationId xmlns:p14="http://schemas.microsoft.com/office/powerpoint/2010/main" val="3640897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3"/>
          <p:cNvSpPr txBox="1">
            <a:spLocks noChangeArrowheads="1"/>
          </p:cNvSpPr>
          <p:nvPr/>
        </p:nvSpPr>
        <p:spPr bwMode="auto">
          <a:xfrm>
            <a:off x="3071812" y="2294335"/>
            <a:ext cx="610195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GB" altLang="en-US" sz="1350"/>
              <a:t> </a:t>
            </a:r>
          </a:p>
        </p:txBody>
      </p:sp>
      <p:sp>
        <p:nvSpPr>
          <p:cNvPr id="33795" name="Rectangle 4"/>
          <p:cNvSpPr>
            <a:spLocks noChangeArrowheads="1"/>
          </p:cNvSpPr>
          <p:nvPr/>
        </p:nvSpPr>
        <p:spPr bwMode="auto">
          <a:xfrm>
            <a:off x="4152900" y="1143000"/>
            <a:ext cx="4400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3000">
              <a:solidFill>
                <a:schemeClr val="bg1"/>
              </a:solidFill>
            </a:endParaRPr>
          </a:p>
        </p:txBody>
      </p:sp>
      <p:sp>
        <p:nvSpPr>
          <p:cNvPr id="11" name="Rectangle 10">
            <a:extLst>
              <a:ext uri="{FF2B5EF4-FFF2-40B4-BE49-F238E27FC236}">
                <a16:creationId xmlns:a16="http://schemas.microsoft.com/office/drawing/2014/main" id="{767E304D-4697-43A7-9EE9-856276A49958}"/>
              </a:ext>
            </a:extLst>
          </p:cNvPr>
          <p:cNvSpPr/>
          <p:nvPr/>
        </p:nvSpPr>
        <p:spPr>
          <a:xfrm>
            <a:off x="1524000" y="28426"/>
            <a:ext cx="9144000" cy="782241"/>
          </a:xfrm>
          <a:prstGeom prst="rect">
            <a:avLst/>
          </a:prstGeom>
          <a:solidFill>
            <a:srgbClr val="0A49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10" name="Title 14"/>
          <p:cNvSpPr txBox="1">
            <a:spLocks/>
          </p:cNvSpPr>
          <p:nvPr/>
        </p:nvSpPr>
        <p:spPr bwMode="auto">
          <a:xfrm>
            <a:off x="1927273" y="419546"/>
            <a:ext cx="10100604" cy="962025"/>
          </a:xfrm>
          <a:prstGeom prst="rect">
            <a:avLst/>
          </a:prstGeom>
          <a:noFill/>
          <a:ln w="12700">
            <a:noFill/>
            <a:miter lim="800000"/>
            <a:headEnd/>
            <a:tailEnd/>
          </a:ln>
        </p:spPr>
        <p:txBody>
          <a:bodyPr lIns="30004" tIns="30004" rIns="30004" bIns="30004"/>
          <a:lstStyle/>
          <a:p>
            <a:pPr>
              <a:defRPr/>
            </a:pPr>
            <a:r>
              <a:rPr lang="en-GB" sz="3800" kern="0">
                <a:solidFill>
                  <a:schemeClr val="bg1"/>
                </a:solidFill>
                <a:latin typeface="Montserrat" panose="00000500000000000000" pitchFamily="2" charset="0"/>
                <a:ea typeface="+mj-ea"/>
                <a:cs typeface="Arial"/>
              </a:rPr>
              <a:t>Plural and democratic ownership of economy</a:t>
            </a:r>
          </a:p>
        </p:txBody>
      </p:sp>
      <p:pic>
        <p:nvPicPr>
          <p:cNvPr id="8" name="Picture 7" descr="A close up of text on a white background&#10;&#10;Description automatically generated">
            <a:extLst>
              <a:ext uri="{FF2B5EF4-FFF2-40B4-BE49-F238E27FC236}">
                <a16:creationId xmlns:a16="http://schemas.microsoft.com/office/drawing/2014/main" id="{45D2A5D4-C000-4F57-973B-6E9955A8AF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026" y="2288077"/>
            <a:ext cx="6371408" cy="4009556"/>
          </a:xfrm>
          <a:prstGeom prst="rect">
            <a:avLst/>
          </a:prstGeom>
        </p:spPr>
      </p:pic>
      <p:pic>
        <p:nvPicPr>
          <p:cNvPr id="3" name="Picture 1">
            <a:extLst>
              <a:ext uri="{FF2B5EF4-FFF2-40B4-BE49-F238E27FC236}">
                <a16:creationId xmlns:a16="http://schemas.microsoft.com/office/drawing/2014/main" id="{EC8DB451-FB8A-645E-0D8F-83380239B2BD}"/>
              </a:ext>
            </a:extLst>
          </p:cNvPr>
          <p:cNvPicPr>
            <a:picLocks noChangeAspect="1"/>
          </p:cNvPicPr>
          <p:nvPr/>
        </p:nvPicPr>
        <p:blipFill>
          <a:blip r:embed="rId4"/>
          <a:stretch>
            <a:fillRect/>
          </a:stretch>
        </p:blipFill>
        <p:spPr>
          <a:xfrm>
            <a:off x="8834114" y="2970299"/>
            <a:ext cx="2905125" cy="2628900"/>
          </a:xfrm>
          <a:prstGeom prst="rect">
            <a:avLst/>
          </a:prstGeom>
        </p:spPr>
      </p:pic>
      <p:sp>
        <p:nvSpPr>
          <p:cNvPr id="4" name="Rectangle 3">
            <a:extLst>
              <a:ext uri="{FF2B5EF4-FFF2-40B4-BE49-F238E27FC236}">
                <a16:creationId xmlns:a16="http://schemas.microsoft.com/office/drawing/2014/main" id="{FC176A80-B62B-86F2-863E-C919E271D734}"/>
              </a:ext>
            </a:extLst>
          </p:cNvPr>
          <p:cNvSpPr/>
          <p:nvPr/>
        </p:nvSpPr>
        <p:spPr>
          <a:xfrm>
            <a:off x="412803" y="2211192"/>
            <a:ext cx="8227614" cy="4043834"/>
          </a:xfrm>
          <a:custGeom>
            <a:avLst/>
            <a:gdLst>
              <a:gd name="connsiteX0" fmla="*/ 0 w 8227614"/>
              <a:gd name="connsiteY0" fmla="*/ 0 h 4043834"/>
              <a:gd name="connsiteX1" fmla="*/ 603358 w 8227614"/>
              <a:gd name="connsiteY1" fmla="*/ 0 h 4043834"/>
              <a:gd name="connsiteX2" fmla="*/ 1042164 w 8227614"/>
              <a:gd name="connsiteY2" fmla="*/ 0 h 4043834"/>
              <a:gd name="connsiteX3" fmla="*/ 1892351 w 8227614"/>
              <a:gd name="connsiteY3" fmla="*/ 0 h 4043834"/>
              <a:gd name="connsiteX4" fmla="*/ 2495710 w 8227614"/>
              <a:gd name="connsiteY4" fmla="*/ 0 h 4043834"/>
              <a:gd name="connsiteX5" fmla="*/ 3099068 w 8227614"/>
              <a:gd name="connsiteY5" fmla="*/ 0 h 4043834"/>
              <a:gd name="connsiteX6" fmla="*/ 3949255 w 8227614"/>
              <a:gd name="connsiteY6" fmla="*/ 0 h 4043834"/>
              <a:gd name="connsiteX7" fmla="*/ 4470337 w 8227614"/>
              <a:gd name="connsiteY7" fmla="*/ 0 h 4043834"/>
              <a:gd name="connsiteX8" fmla="*/ 5320524 w 8227614"/>
              <a:gd name="connsiteY8" fmla="*/ 0 h 4043834"/>
              <a:gd name="connsiteX9" fmla="*/ 6170711 w 8227614"/>
              <a:gd name="connsiteY9" fmla="*/ 0 h 4043834"/>
              <a:gd name="connsiteX10" fmla="*/ 6856345 w 8227614"/>
              <a:gd name="connsiteY10" fmla="*/ 0 h 4043834"/>
              <a:gd name="connsiteX11" fmla="*/ 8227614 w 8227614"/>
              <a:gd name="connsiteY11" fmla="*/ 0 h 4043834"/>
              <a:gd name="connsiteX12" fmla="*/ 8227614 w 8227614"/>
              <a:gd name="connsiteY12" fmla="*/ 633534 h 4043834"/>
              <a:gd name="connsiteX13" fmla="*/ 8227614 w 8227614"/>
              <a:gd name="connsiteY13" fmla="*/ 1186191 h 4043834"/>
              <a:gd name="connsiteX14" fmla="*/ 8227614 w 8227614"/>
              <a:gd name="connsiteY14" fmla="*/ 1860164 h 4043834"/>
              <a:gd name="connsiteX15" fmla="*/ 8227614 w 8227614"/>
              <a:gd name="connsiteY15" fmla="*/ 2534136 h 4043834"/>
              <a:gd name="connsiteX16" fmla="*/ 8227614 w 8227614"/>
              <a:gd name="connsiteY16" fmla="*/ 3208108 h 4043834"/>
              <a:gd name="connsiteX17" fmla="*/ 8227614 w 8227614"/>
              <a:gd name="connsiteY17" fmla="*/ 4043834 h 4043834"/>
              <a:gd name="connsiteX18" fmla="*/ 7459703 w 8227614"/>
              <a:gd name="connsiteY18" fmla="*/ 4043834 h 4043834"/>
              <a:gd name="connsiteX19" fmla="*/ 7020897 w 8227614"/>
              <a:gd name="connsiteY19" fmla="*/ 4043834 h 4043834"/>
              <a:gd name="connsiteX20" fmla="*/ 6499815 w 8227614"/>
              <a:gd name="connsiteY20" fmla="*/ 4043834 h 4043834"/>
              <a:gd name="connsiteX21" fmla="*/ 5649628 w 8227614"/>
              <a:gd name="connsiteY21" fmla="*/ 4043834 h 4043834"/>
              <a:gd name="connsiteX22" fmla="*/ 4963994 w 8227614"/>
              <a:gd name="connsiteY22" fmla="*/ 4043834 h 4043834"/>
              <a:gd name="connsiteX23" fmla="*/ 4442912 w 8227614"/>
              <a:gd name="connsiteY23" fmla="*/ 4043834 h 4043834"/>
              <a:gd name="connsiteX24" fmla="*/ 3757277 w 8227614"/>
              <a:gd name="connsiteY24" fmla="*/ 4043834 h 4043834"/>
              <a:gd name="connsiteX25" fmla="*/ 3318471 w 8227614"/>
              <a:gd name="connsiteY25" fmla="*/ 4043834 h 4043834"/>
              <a:gd name="connsiteX26" fmla="*/ 2879665 w 8227614"/>
              <a:gd name="connsiteY26" fmla="*/ 4043834 h 4043834"/>
              <a:gd name="connsiteX27" fmla="*/ 2194030 w 8227614"/>
              <a:gd name="connsiteY27" fmla="*/ 4043834 h 4043834"/>
              <a:gd name="connsiteX28" fmla="*/ 1672948 w 8227614"/>
              <a:gd name="connsiteY28" fmla="*/ 4043834 h 4043834"/>
              <a:gd name="connsiteX29" fmla="*/ 905038 w 8227614"/>
              <a:gd name="connsiteY29" fmla="*/ 4043834 h 4043834"/>
              <a:gd name="connsiteX30" fmla="*/ 0 w 8227614"/>
              <a:gd name="connsiteY30" fmla="*/ 4043834 h 4043834"/>
              <a:gd name="connsiteX31" fmla="*/ 0 w 8227614"/>
              <a:gd name="connsiteY31" fmla="*/ 3329423 h 4043834"/>
              <a:gd name="connsiteX32" fmla="*/ 0 w 8227614"/>
              <a:gd name="connsiteY32" fmla="*/ 2615013 h 4043834"/>
              <a:gd name="connsiteX33" fmla="*/ 0 w 8227614"/>
              <a:gd name="connsiteY33" fmla="*/ 2021917 h 4043834"/>
              <a:gd name="connsiteX34" fmla="*/ 0 w 8227614"/>
              <a:gd name="connsiteY34" fmla="*/ 1307506 h 4043834"/>
              <a:gd name="connsiteX35" fmla="*/ 0 w 8227614"/>
              <a:gd name="connsiteY35" fmla="*/ 0 h 404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27614" h="4043834" extrusionOk="0">
                <a:moveTo>
                  <a:pt x="0" y="0"/>
                </a:moveTo>
                <a:cubicBezTo>
                  <a:pt x="178415" y="8561"/>
                  <a:pt x="432595" y="979"/>
                  <a:pt x="603358" y="0"/>
                </a:cubicBezTo>
                <a:cubicBezTo>
                  <a:pt x="774121" y="-979"/>
                  <a:pt x="923265" y="6493"/>
                  <a:pt x="1042164" y="0"/>
                </a:cubicBezTo>
                <a:cubicBezTo>
                  <a:pt x="1161063" y="-6493"/>
                  <a:pt x="1585000" y="36202"/>
                  <a:pt x="1892351" y="0"/>
                </a:cubicBezTo>
                <a:cubicBezTo>
                  <a:pt x="2199702" y="-36202"/>
                  <a:pt x="2297032" y="-19809"/>
                  <a:pt x="2495710" y="0"/>
                </a:cubicBezTo>
                <a:cubicBezTo>
                  <a:pt x="2694388" y="19809"/>
                  <a:pt x="2925516" y="-2854"/>
                  <a:pt x="3099068" y="0"/>
                </a:cubicBezTo>
                <a:cubicBezTo>
                  <a:pt x="3272620" y="2854"/>
                  <a:pt x="3723092" y="-21234"/>
                  <a:pt x="3949255" y="0"/>
                </a:cubicBezTo>
                <a:cubicBezTo>
                  <a:pt x="4175418" y="21234"/>
                  <a:pt x="4246107" y="22891"/>
                  <a:pt x="4470337" y="0"/>
                </a:cubicBezTo>
                <a:cubicBezTo>
                  <a:pt x="4694567" y="-22891"/>
                  <a:pt x="5076504" y="-2469"/>
                  <a:pt x="5320524" y="0"/>
                </a:cubicBezTo>
                <a:cubicBezTo>
                  <a:pt x="5564544" y="2469"/>
                  <a:pt x="5961698" y="39632"/>
                  <a:pt x="6170711" y="0"/>
                </a:cubicBezTo>
                <a:cubicBezTo>
                  <a:pt x="6379724" y="-39632"/>
                  <a:pt x="6628865" y="-29016"/>
                  <a:pt x="6856345" y="0"/>
                </a:cubicBezTo>
                <a:cubicBezTo>
                  <a:pt x="7083825" y="29016"/>
                  <a:pt x="7653829" y="-54940"/>
                  <a:pt x="8227614" y="0"/>
                </a:cubicBezTo>
                <a:cubicBezTo>
                  <a:pt x="8233537" y="171140"/>
                  <a:pt x="8237233" y="395589"/>
                  <a:pt x="8227614" y="633534"/>
                </a:cubicBezTo>
                <a:cubicBezTo>
                  <a:pt x="8217995" y="871479"/>
                  <a:pt x="8243312" y="925934"/>
                  <a:pt x="8227614" y="1186191"/>
                </a:cubicBezTo>
                <a:cubicBezTo>
                  <a:pt x="8211916" y="1446448"/>
                  <a:pt x="8247816" y="1556526"/>
                  <a:pt x="8227614" y="1860164"/>
                </a:cubicBezTo>
                <a:cubicBezTo>
                  <a:pt x="8207412" y="2163802"/>
                  <a:pt x="8205540" y="2295087"/>
                  <a:pt x="8227614" y="2534136"/>
                </a:cubicBezTo>
                <a:cubicBezTo>
                  <a:pt x="8249688" y="2773185"/>
                  <a:pt x="8213374" y="2959923"/>
                  <a:pt x="8227614" y="3208108"/>
                </a:cubicBezTo>
                <a:cubicBezTo>
                  <a:pt x="8241854" y="3456293"/>
                  <a:pt x="8214896" y="3764216"/>
                  <a:pt x="8227614" y="4043834"/>
                </a:cubicBezTo>
                <a:cubicBezTo>
                  <a:pt x="8001968" y="4018453"/>
                  <a:pt x="7752553" y="4028937"/>
                  <a:pt x="7459703" y="4043834"/>
                </a:cubicBezTo>
                <a:cubicBezTo>
                  <a:pt x="7166853" y="4058731"/>
                  <a:pt x="7188434" y="4044026"/>
                  <a:pt x="7020897" y="4043834"/>
                </a:cubicBezTo>
                <a:cubicBezTo>
                  <a:pt x="6853360" y="4043642"/>
                  <a:pt x="6661815" y="4020003"/>
                  <a:pt x="6499815" y="4043834"/>
                </a:cubicBezTo>
                <a:cubicBezTo>
                  <a:pt x="6337815" y="4067665"/>
                  <a:pt x="5867539" y="4039147"/>
                  <a:pt x="5649628" y="4043834"/>
                </a:cubicBezTo>
                <a:cubicBezTo>
                  <a:pt x="5431717" y="4048521"/>
                  <a:pt x="5244363" y="4034165"/>
                  <a:pt x="4963994" y="4043834"/>
                </a:cubicBezTo>
                <a:cubicBezTo>
                  <a:pt x="4683625" y="4053503"/>
                  <a:pt x="4552130" y="4069561"/>
                  <a:pt x="4442912" y="4043834"/>
                </a:cubicBezTo>
                <a:cubicBezTo>
                  <a:pt x="4333694" y="4018107"/>
                  <a:pt x="4049985" y="4012463"/>
                  <a:pt x="3757277" y="4043834"/>
                </a:cubicBezTo>
                <a:cubicBezTo>
                  <a:pt x="3464569" y="4075205"/>
                  <a:pt x="3459645" y="4035065"/>
                  <a:pt x="3318471" y="4043834"/>
                </a:cubicBezTo>
                <a:cubicBezTo>
                  <a:pt x="3177297" y="4052603"/>
                  <a:pt x="3062224" y="4053516"/>
                  <a:pt x="2879665" y="4043834"/>
                </a:cubicBezTo>
                <a:cubicBezTo>
                  <a:pt x="2697106" y="4034152"/>
                  <a:pt x="2437845" y="4054730"/>
                  <a:pt x="2194030" y="4043834"/>
                </a:cubicBezTo>
                <a:cubicBezTo>
                  <a:pt x="1950216" y="4032938"/>
                  <a:pt x="1851524" y="4029686"/>
                  <a:pt x="1672948" y="4043834"/>
                </a:cubicBezTo>
                <a:cubicBezTo>
                  <a:pt x="1494372" y="4057982"/>
                  <a:pt x="1160747" y="4019243"/>
                  <a:pt x="905038" y="4043834"/>
                </a:cubicBezTo>
                <a:cubicBezTo>
                  <a:pt x="649329" y="4068426"/>
                  <a:pt x="393738" y="4079992"/>
                  <a:pt x="0" y="4043834"/>
                </a:cubicBezTo>
                <a:cubicBezTo>
                  <a:pt x="-27391" y="3732904"/>
                  <a:pt x="18457" y="3664482"/>
                  <a:pt x="0" y="3329423"/>
                </a:cubicBezTo>
                <a:cubicBezTo>
                  <a:pt x="-18457" y="2994364"/>
                  <a:pt x="21000" y="2945570"/>
                  <a:pt x="0" y="2615013"/>
                </a:cubicBezTo>
                <a:cubicBezTo>
                  <a:pt x="-21000" y="2284456"/>
                  <a:pt x="1232" y="2257238"/>
                  <a:pt x="0" y="2021917"/>
                </a:cubicBezTo>
                <a:cubicBezTo>
                  <a:pt x="-1232" y="1786596"/>
                  <a:pt x="-18743" y="1598441"/>
                  <a:pt x="0" y="1307506"/>
                </a:cubicBezTo>
                <a:cubicBezTo>
                  <a:pt x="18743" y="1016571"/>
                  <a:pt x="47246" y="611362"/>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2448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5007B-E7C3-45F6-BA5E-F4D3861541A9}"/>
              </a:ext>
            </a:extLst>
          </p:cNvPr>
          <p:cNvSpPr>
            <a:spLocks noGrp="1"/>
          </p:cNvSpPr>
          <p:nvPr>
            <p:ph type="title"/>
          </p:nvPr>
        </p:nvSpPr>
        <p:spPr/>
        <p:txBody>
          <a:bodyPr/>
          <a:lstStyle/>
          <a:p>
            <a:r>
              <a:rPr lang="en-GB"/>
              <a:t>Plan for today</a:t>
            </a:r>
          </a:p>
        </p:txBody>
      </p:sp>
      <p:sp>
        <p:nvSpPr>
          <p:cNvPr id="3" name="Content Placeholder 2">
            <a:extLst>
              <a:ext uri="{FF2B5EF4-FFF2-40B4-BE49-F238E27FC236}">
                <a16:creationId xmlns:a16="http://schemas.microsoft.com/office/drawing/2014/main" id="{3524A14E-1E77-4636-D312-4FD3D2325ADD}"/>
              </a:ext>
            </a:extLst>
          </p:cNvPr>
          <p:cNvSpPr>
            <a:spLocks noGrp="1"/>
          </p:cNvSpPr>
          <p:nvPr>
            <p:ph idx="1"/>
          </p:nvPr>
        </p:nvSpPr>
        <p:spPr>
          <a:xfrm>
            <a:off x="838200" y="2587083"/>
            <a:ext cx="10515600" cy="3589879"/>
          </a:xfrm>
        </p:spPr>
        <p:txBody>
          <a:bodyPr>
            <a:normAutofit fontScale="92500"/>
          </a:bodyPr>
          <a:lstStyle/>
          <a:p>
            <a:r>
              <a:rPr lang="en-US"/>
              <a:t>Introductions  </a:t>
            </a:r>
          </a:p>
          <a:p>
            <a:r>
              <a:rPr lang="en-US"/>
              <a:t>Community wealth building – the theory and the practice: </a:t>
            </a:r>
          </a:p>
          <a:p>
            <a:pPr lvl="1"/>
            <a:r>
              <a:rPr lang="en-US"/>
              <a:t>What problems does CWB seek to tackle?</a:t>
            </a:r>
          </a:p>
          <a:p>
            <a:pPr lvl="1"/>
            <a:r>
              <a:rPr lang="en-US"/>
              <a:t>What is CWB? Principles, actors and intention</a:t>
            </a:r>
          </a:p>
          <a:p>
            <a:pPr lvl="1"/>
            <a:r>
              <a:rPr lang="en-US"/>
              <a:t>The pillars</a:t>
            </a:r>
          </a:p>
          <a:p>
            <a:pPr lvl="1"/>
            <a:r>
              <a:rPr lang="en-US"/>
              <a:t>Examples from around the UK and beyond</a:t>
            </a:r>
          </a:p>
          <a:p>
            <a:r>
              <a:rPr lang="en-US"/>
              <a:t>Advancing CWB in your place/sector </a:t>
            </a:r>
          </a:p>
          <a:p>
            <a:r>
              <a:rPr lang="en-US"/>
              <a:t>Wrap up </a:t>
            </a:r>
          </a:p>
        </p:txBody>
      </p:sp>
      <p:sp>
        <p:nvSpPr>
          <p:cNvPr id="10" name="Rectangle 9">
            <a:extLst>
              <a:ext uri="{FF2B5EF4-FFF2-40B4-BE49-F238E27FC236}">
                <a16:creationId xmlns:a16="http://schemas.microsoft.com/office/drawing/2014/main" id="{2503F7D6-0216-4EA3-8A4C-7D21BBB0B8B5}"/>
              </a:ext>
            </a:extLst>
          </p:cNvPr>
          <p:cNvSpPr/>
          <p:nvPr/>
        </p:nvSpPr>
        <p:spPr>
          <a:xfrm>
            <a:off x="593778" y="2449317"/>
            <a:ext cx="11004451" cy="3873328"/>
          </a:xfrm>
          <a:custGeom>
            <a:avLst/>
            <a:gdLst>
              <a:gd name="connsiteX0" fmla="*/ 0 w 11004451"/>
              <a:gd name="connsiteY0" fmla="*/ 0 h 3873328"/>
              <a:gd name="connsiteX1" fmla="*/ 577734 w 11004451"/>
              <a:gd name="connsiteY1" fmla="*/ 0 h 3873328"/>
              <a:gd name="connsiteX2" fmla="*/ 935378 w 11004451"/>
              <a:gd name="connsiteY2" fmla="*/ 0 h 3873328"/>
              <a:gd name="connsiteX3" fmla="*/ 1843246 w 11004451"/>
              <a:gd name="connsiteY3" fmla="*/ 0 h 3873328"/>
              <a:gd name="connsiteX4" fmla="*/ 2420979 w 11004451"/>
              <a:gd name="connsiteY4" fmla="*/ 0 h 3873328"/>
              <a:gd name="connsiteX5" fmla="*/ 2998713 w 11004451"/>
              <a:gd name="connsiteY5" fmla="*/ 0 h 3873328"/>
              <a:gd name="connsiteX6" fmla="*/ 3906580 w 11004451"/>
              <a:gd name="connsiteY6" fmla="*/ 0 h 3873328"/>
              <a:gd name="connsiteX7" fmla="*/ 4374269 w 11004451"/>
              <a:gd name="connsiteY7" fmla="*/ 0 h 3873328"/>
              <a:gd name="connsiteX8" fmla="*/ 5282136 w 11004451"/>
              <a:gd name="connsiteY8" fmla="*/ 0 h 3873328"/>
              <a:gd name="connsiteX9" fmla="*/ 6190004 w 11004451"/>
              <a:gd name="connsiteY9" fmla="*/ 0 h 3873328"/>
              <a:gd name="connsiteX10" fmla="*/ 6877782 w 11004451"/>
              <a:gd name="connsiteY10" fmla="*/ 0 h 3873328"/>
              <a:gd name="connsiteX11" fmla="*/ 7785649 w 11004451"/>
              <a:gd name="connsiteY11" fmla="*/ 0 h 3873328"/>
              <a:gd name="connsiteX12" fmla="*/ 8363383 w 11004451"/>
              <a:gd name="connsiteY12" fmla="*/ 0 h 3873328"/>
              <a:gd name="connsiteX13" fmla="*/ 8941116 w 11004451"/>
              <a:gd name="connsiteY13" fmla="*/ 0 h 3873328"/>
              <a:gd name="connsiteX14" fmla="*/ 9738939 w 11004451"/>
              <a:gd name="connsiteY14" fmla="*/ 0 h 3873328"/>
              <a:gd name="connsiteX15" fmla="*/ 10316673 w 11004451"/>
              <a:gd name="connsiteY15" fmla="*/ 0 h 3873328"/>
              <a:gd name="connsiteX16" fmla="*/ 11004451 w 11004451"/>
              <a:gd name="connsiteY16" fmla="*/ 0 h 3873328"/>
              <a:gd name="connsiteX17" fmla="*/ 11004451 w 11004451"/>
              <a:gd name="connsiteY17" fmla="*/ 723021 h 3873328"/>
              <a:gd name="connsiteX18" fmla="*/ 11004451 w 11004451"/>
              <a:gd name="connsiteY18" fmla="*/ 1407309 h 3873328"/>
              <a:gd name="connsiteX19" fmla="*/ 11004451 w 11004451"/>
              <a:gd name="connsiteY19" fmla="*/ 2091597 h 3873328"/>
              <a:gd name="connsiteX20" fmla="*/ 11004451 w 11004451"/>
              <a:gd name="connsiteY20" fmla="*/ 2620952 h 3873328"/>
              <a:gd name="connsiteX21" fmla="*/ 11004451 w 11004451"/>
              <a:gd name="connsiteY21" fmla="*/ 3189040 h 3873328"/>
              <a:gd name="connsiteX22" fmla="*/ 11004451 w 11004451"/>
              <a:gd name="connsiteY22" fmla="*/ 3873328 h 3873328"/>
              <a:gd name="connsiteX23" fmla="*/ 10426717 w 11004451"/>
              <a:gd name="connsiteY23" fmla="*/ 3873328 h 3873328"/>
              <a:gd name="connsiteX24" fmla="*/ 9738939 w 11004451"/>
              <a:gd name="connsiteY24" fmla="*/ 3873328 h 3873328"/>
              <a:gd name="connsiteX25" fmla="*/ 9381294 w 11004451"/>
              <a:gd name="connsiteY25" fmla="*/ 3873328 h 3873328"/>
              <a:gd name="connsiteX26" fmla="*/ 9023650 w 11004451"/>
              <a:gd name="connsiteY26" fmla="*/ 3873328 h 3873328"/>
              <a:gd name="connsiteX27" fmla="*/ 8335872 w 11004451"/>
              <a:gd name="connsiteY27" fmla="*/ 3873328 h 3873328"/>
              <a:gd name="connsiteX28" fmla="*/ 7868182 w 11004451"/>
              <a:gd name="connsiteY28" fmla="*/ 3873328 h 3873328"/>
              <a:gd name="connsiteX29" fmla="*/ 7070360 w 11004451"/>
              <a:gd name="connsiteY29" fmla="*/ 3873328 h 3873328"/>
              <a:gd name="connsiteX30" fmla="*/ 6602671 w 11004451"/>
              <a:gd name="connsiteY30" fmla="*/ 3873328 h 3873328"/>
              <a:gd name="connsiteX31" fmla="*/ 5804848 w 11004451"/>
              <a:gd name="connsiteY31" fmla="*/ 3873328 h 3873328"/>
              <a:gd name="connsiteX32" fmla="*/ 5447203 w 11004451"/>
              <a:gd name="connsiteY32" fmla="*/ 3873328 h 3873328"/>
              <a:gd name="connsiteX33" fmla="*/ 4649381 w 11004451"/>
              <a:gd name="connsiteY33" fmla="*/ 3873328 h 3873328"/>
              <a:gd name="connsiteX34" fmla="*/ 4181691 w 11004451"/>
              <a:gd name="connsiteY34" fmla="*/ 3873328 h 3873328"/>
              <a:gd name="connsiteX35" fmla="*/ 3824047 w 11004451"/>
              <a:gd name="connsiteY35" fmla="*/ 3873328 h 3873328"/>
              <a:gd name="connsiteX36" fmla="*/ 3356358 w 11004451"/>
              <a:gd name="connsiteY36" fmla="*/ 3873328 h 3873328"/>
              <a:gd name="connsiteX37" fmla="*/ 2558535 w 11004451"/>
              <a:gd name="connsiteY37" fmla="*/ 3873328 h 3873328"/>
              <a:gd name="connsiteX38" fmla="*/ 2090846 w 11004451"/>
              <a:gd name="connsiteY38" fmla="*/ 3873328 h 3873328"/>
              <a:gd name="connsiteX39" fmla="*/ 1733201 w 11004451"/>
              <a:gd name="connsiteY39" fmla="*/ 3873328 h 3873328"/>
              <a:gd name="connsiteX40" fmla="*/ 1265512 w 11004451"/>
              <a:gd name="connsiteY40" fmla="*/ 3873328 h 3873328"/>
              <a:gd name="connsiteX41" fmla="*/ 687778 w 11004451"/>
              <a:gd name="connsiteY41" fmla="*/ 3873328 h 3873328"/>
              <a:gd name="connsiteX42" fmla="*/ 0 w 11004451"/>
              <a:gd name="connsiteY42" fmla="*/ 3873328 h 3873328"/>
              <a:gd name="connsiteX43" fmla="*/ 0 w 11004451"/>
              <a:gd name="connsiteY43" fmla="*/ 3305240 h 3873328"/>
              <a:gd name="connsiteX44" fmla="*/ 0 w 11004451"/>
              <a:gd name="connsiteY44" fmla="*/ 2737152 h 3873328"/>
              <a:gd name="connsiteX45" fmla="*/ 0 w 11004451"/>
              <a:gd name="connsiteY45" fmla="*/ 2091597 h 3873328"/>
              <a:gd name="connsiteX46" fmla="*/ 0 w 11004451"/>
              <a:gd name="connsiteY46" fmla="*/ 1446042 h 3873328"/>
              <a:gd name="connsiteX47" fmla="*/ 0 w 11004451"/>
              <a:gd name="connsiteY47" fmla="*/ 800488 h 3873328"/>
              <a:gd name="connsiteX48" fmla="*/ 0 w 11004451"/>
              <a:gd name="connsiteY48" fmla="*/ 0 h 387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04451" h="3873328" extrusionOk="0">
                <a:moveTo>
                  <a:pt x="0" y="0"/>
                </a:moveTo>
                <a:cubicBezTo>
                  <a:pt x="124873" y="14580"/>
                  <a:pt x="334835" y="24476"/>
                  <a:pt x="577734" y="0"/>
                </a:cubicBezTo>
                <a:cubicBezTo>
                  <a:pt x="820633" y="-24476"/>
                  <a:pt x="819525" y="10845"/>
                  <a:pt x="935378" y="0"/>
                </a:cubicBezTo>
                <a:cubicBezTo>
                  <a:pt x="1051231" y="-10845"/>
                  <a:pt x="1433644" y="33428"/>
                  <a:pt x="1843246" y="0"/>
                </a:cubicBezTo>
                <a:cubicBezTo>
                  <a:pt x="2252848" y="-33428"/>
                  <a:pt x="2198099" y="-27134"/>
                  <a:pt x="2420979" y="0"/>
                </a:cubicBezTo>
                <a:cubicBezTo>
                  <a:pt x="2643859" y="27134"/>
                  <a:pt x="2878856" y="6701"/>
                  <a:pt x="2998713" y="0"/>
                </a:cubicBezTo>
                <a:cubicBezTo>
                  <a:pt x="3118570" y="-6701"/>
                  <a:pt x="3471203" y="1869"/>
                  <a:pt x="3906580" y="0"/>
                </a:cubicBezTo>
                <a:cubicBezTo>
                  <a:pt x="4341957" y="-1869"/>
                  <a:pt x="4257775" y="-20760"/>
                  <a:pt x="4374269" y="0"/>
                </a:cubicBezTo>
                <a:cubicBezTo>
                  <a:pt x="4490763" y="20760"/>
                  <a:pt x="5014165" y="10291"/>
                  <a:pt x="5282136" y="0"/>
                </a:cubicBezTo>
                <a:cubicBezTo>
                  <a:pt x="5550107" y="-10291"/>
                  <a:pt x="5776053" y="18117"/>
                  <a:pt x="6190004" y="0"/>
                </a:cubicBezTo>
                <a:cubicBezTo>
                  <a:pt x="6603955" y="-18117"/>
                  <a:pt x="6651902" y="12633"/>
                  <a:pt x="6877782" y="0"/>
                </a:cubicBezTo>
                <a:cubicBezTo>
                  <a:pt x="7103662" y="-12633"/>
                  <a:pt x="7334346" y="-13980"/>
                  <a:pt x="7785649" y="0"/>
                </a:cubicBezTo>
                <a:cubicBezTo>
                  <a:pt x="8236952" y="13980"/>
                  <a:pt x="8189156" y="14777"/>
                  <a:pt x="8363383" y="0"/>
                </a:cubicBezTo>
                <a:cubicBezTo>
                  <a:pt x="8537610" y="-14777"/>
                  <a:pt x="8816412" y="-25772"/>
                  <a:pt x="8941116" y="0"/>
                </a:cubicBezTo>
                <a:cubicBezTo>
                  <a:pt x="9065820" y="25772"/>
                  <a:pt x="9472643" y="21783"/>
                  <a:pt x="9738939" y="0"/>
                </a:cubicBezTo>
                <a:cubicBezTo>
                  <a:pt x="10005235" y="-21783"/>
                  <a:pt x="10035376" y="22870"/>
                  <a:pt x="10316673" y="0"/>
                </a:cubicBezTo>
                <a:cubicBezTo>
                  <a:pt x="10597970" y="-22870"/>
                  <a:pt x="10674703" y="11899"/>
                  <a:pt x="11004451" y="0"/>
                </a:cubicBezTo>
                <a:cubicBezTo>
                  <a:pt x="11016952" y="270923"/>
                  <a:pt x="11005967" y="411927"/>
                  <a:pt x="11004451" y="723021"/>
                </a:cubicBezTo>
                <a:cubicBezTo>
                  <a:pt x="11002935" y="1034115"/>
                  <a:pt x="11012014" y="1228887"/>
                  <a:pt x="11004451" y="1407309"/>
                </a:cubicBezTo>
                <a:cubicBezTo>
                  <a:pt x="10996888" y="1585731"/>
                  <a:pt x="11032932" y="1951917"/>
                  <a:pt x="11004451" y="2091597"/>
                </a:cubicBezTo>
                <a:cubicBezTo>
                  <a:pt x="10975970" y="2231277"/>
                  <a:pt x="11013382" y="2429965"/>
                  <a:pt x="11004451" y="2620952"/>
                </a:cubicBezTo>
                <a:cubicBezTo>
                  <a:pt x="10995520" y="2811939"/>
                  <a:pt x="11031172" y="2984857"/>
                  <a:pt x="11004451" y="3189040"/>
                </a:cubicBezTo>
                <a:cubicBezTo>
                  <a:pt x="10977730" y="3393223"/>
                  <a:pt x="10976229" y="3595808"/>
                  <a:pt x="11004451" y="3873328"/>
                </a:cubicBezTo>
                <a:cubicBezTo>
                  <a:pt x="10721626" y="3853096"/>
                  <a:pt x="10702859" y="3850546"/>
                  <a:pt x="10426717" y="3873328"/>
                </a:cubicBezTo>
                <a:cubicBezTo>
                  <a:pt x="10150575" y="3896110"/>
                  <a:pt x="10001654" y="3872881"/>
                  <a:pt x="9738939" y="3873328"/>
                </a:cubicBezTo>
                <a:cubicBezTo>
                  <a:pt x="9476224" y="3873775"/>
                  <a:pt x="9542996" y="3885825"/>
                  <a:pt x="9381294" y="3873328"/>
                </a:cubicBezTo>
                <a:cubicBezTo>
                  <a:pt x="9219593" y="3860831"/>
                  <a:pt x="9134308" y="3868788"/>
                  <a:pt x="9023650" y="3873328"/>
                </a:cubicBezTo>
                <a:cubicBezTo>
                  <a:pt x="8912992" y="3877868"/>
                  <a:pt x="8555626" y="3845850"/>
                  <a:pt x="8335872" y="3873328"/>
                </a:cubicBezTo>
                <a:cubicBezTo>
                  <a:pt x="8116118" y="3900806"/>
                  <a:pt x="7973063" y="3857214"/>
                  <a:pt x="7868182" y="3873328"/>
                </a:cubicBezTo>
                <a:cubicBezTo>
                  <a:pt x="7763301" y="3889443"/>
                  <a:pt x="7369800" y="3902501"/>
                  <a:pt x="7070360" y="3873328"/>
                </a:cubicBezTo>
                <a:cubicBezTo>
                  <a:pt x="6770920" y="3844155"/>
                  <a:pt x="6800244" y="3850972"/>
                  <a:pt x="6602671" y="3873328"/>
                </a:cubicBezTo>
                <a:cubicBezTo>
                  <a:pt x="6405098" y="3895684"/>
                  <a:pt x="5983749" y="3837978"/>
                  <a:pt x="5804848" y="3873328"/>
                </a:cubicBezTo>
                <a:cubicBezTo>
                  <a:pt x="5625947" y="3908678"/>
                  <a:pt x="5585253" y="3874976"/>
                  <a:pt x="5447203" y="3873328"/>
                </a:cubicBezTo>
                <a:cubicBezTo>
                  <a:pt x="5309153" y="3871680"/>
                  <a:pt x="4921148" y="3851215"/>
                  <a:pt x="4649381" y="3873328"/>
                </a:cubicBezTo>
                <a:cubicBezTo>
                  <a:pt x="4377614" y="3895441"/>
                  <a:pt x="4301920" y="3869706"/>
                  <a:pt x="4181691" y="3873328"/>
                </a:cubicBezTo>
                <a:cubicBezTo>
                  <a:pt x="4061462" y="3876951"/>
                  <a:pt x="3998086" y="3881959"/>
                  <a:pt x="3824047" y="3873328"/>
                </a:cubicBezTo>
                <a:cubicBezTo>
                  <a:pt x="3650008" y="3864697"/>
                  <a:pt x="3524415" y="3867493"/>
                  <a:pt x="3356358" y="3873328"/>
                </a:cubicBezTo>
                <a:cubicBezTo>
                  <a:pt x="3188301" y="3879163"/>
                  <a:pt x="2773799" y="3863914"/>
                  <a:pt x="2558535" y="3873328"/>
                </a:cubicBezTo>
                <a:cubicBezTo>
                  <a:pt x="2343271" y="3882742"/>
                  <a:pt x="2206120" y="3876348"/>
                  <a:pt x="2090846" y="3873328"/>
                </a:cubicBezTo>
                <a:cubicBezTo>
                  <a:pt x="1975572" y="3870308"/>
                  <a:pt x="1834147" y="3880272"/>
                  <a:pt x="1733201" y="3873328"/>
                </a:cubicBezTo>
                <a:cubicBezTo>
                  <a:pt x="1632256" y="3866384"/>
                  <a:pt x="1477844" y="3862431"/>
                  <a:pt x="1265512" y="3873328"/>
                </a:cubicBezTo>
                <a:cubicBezTo>
                  <a:pt x="1053180" y="3884225"/>
                  <a:pt x="961731" y="3889451"/>
                  <a:pt x="687778" y="3873328"/>
                </a:cubicBezTo>
                <a:cubicBezTo>
                  <a:pt x="413825" y="3857205"/>
                  <a:pt x="259904" y="3882342"/>
                  <a:pt x="0" y="3873328"/>
                </a:cubicBezTo>
                <a:cubicBezTo>
                  <a:pt x="11235" y="3731255"/>
                  <a:pt x="10123" y="3476799"/>
                  <a:pt x="0" y="3305240"/>
                </a:cubicBezTo>
                <a:cubicBezTo>
                  <a:pt x="-10123" y="3133681"/>
                  <a:pt x="20212" y="2885928"/>
                  <a:pt x="0" y="2737152"/>
                </a:cubicBezTo>
                <a:cubicBezTo>
                  <a:pt x="-20212" y="2588376"/>
                  <a:pt x="30925" y="2351664"/>
                  <a:pt x="0" y="2091597"/>
                </a:cubicBezTo>
                <a:cubicBezTo>
                  <a:pt x="-30925" y="1831531"/>
                  <a:pt x="21169" y="1627220"/>
                  <a:pt x="0" y="1446042"/>
                </a:cubicBezTo>
                <a:cubicBezTo>
                  <a:pt x="-21169" y="1264865"/>
                  <a:pt x="-28349" y="979133"/>
                  <a:pt x="0" y="800488"/>
                </a:cubicBezTo>
                <a:cubicBezTo>
                  <a:pt x="28349" y="621843"/>
                  <a:pt x="-28343" y="378835"/>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535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33A88-939E-4B0E-984A-32D1CE3A177A}"/>
              </a:ext>
            </a:extLst>
          </p:cNvPr>
          <p:cNvSpPr/>
          <p:nvPr/>
        </p:nvSpPr>
        <p:spPr>
          <a:xfrm>
            <a:off x="-11151" y="1753644"/>
            <a:ext cx="12192000" cy="5104356"/>
          </a:xfrm>
          <a:prstGeom prst="rect">
            <a:avLst/>
          </a:prstGeom>
          <a:solidFill>
            <a:srgbClr val="0A4958"/>
          </a:solidFill>
          <a:ln>
            <a:solidFill>
              <a:srgbClr val="0A4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5C4F70-1114-44E2-94BB-8294BEC21050}"/>
              </a:ext>
            </a:extLst>
          </p:cNvPr>
          <p:cNvSpPr>
            <a:spLocks noGrp="1"/>
          </p:cNvSpPr>
          <p:nvPr>
            <p:ph type="title"/>
          </p:nvPr>
        </p:nvSpPr>
        <p:spPr/>
        <p:txBody>
          <a:bodyPr/>
          <a:lstStyle/>
          <a:p>
            <a:r>
              <a:rPr lang="en-GB">
                <a:latin typeface="Montserrat ExtraBold" panose="00000900000000000000" pitchFamily="50" charset="0"/>
              </a:rPr>
              <a:t>Questions?</a:t>
            </a:r>
          </a:p>
        </p:txBody>
      </p:sp>
      <p:sp>
        <p:nvSpPr>
          <p:cNvPr id="3" name="Text Placeholder 2">
            <a:extLst>
              <a:ext uri="{FF2B5EF4-FFF2-40B4-BE49-F238E27FC236}">
                <a16:creationId xmlns:a16="http://schemas.microsoft.com/office/drawing/2014/main" id="{BAE27DBD-EA04-497E-B2D9-1C1077F51D0B}"/>
              </a:ext>
            </a:extLst>
          </p:cNvPr>
          <p:cNvSpPr>
            <a:spLocks noGrp="1"/>
          </p:cNvSpPr>
          <p:nvPr>
            <p:ph type="body" idx="1"/>
          </p:nvPr>
        </p:nvSpPr>
        <p:spPr/>
        <p:txBody>
          <a:bodyPr/>
          <a:lstStyle/>
          <a:p>
            <a:endParaRPr lang="en-US">
              <a:solidFill>
                <a:schemeClr val="bg1"/>
              </a:solidFill>
            </a:endParaRPr>
          </a:p>
          <a:p>
            <a:endParaRPr lang="en-US">
              <a:solidFill>
                <a:schemeClr val="bg1"/>
              </a:solidFill>
            </a:endParaRPr>
          </a:p>
        </p:txBody>
      </p:sp>
    </p:spTree>
    <p:extLst>
      <p:ext uri="{BB962C8B-B14F-4D97-AF65-F5344CB8AC3E}">
        <p14:creationId xmlns:p14="http://schemas.microsoft.com/office/powerpoint/2010/main" val="3464226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5FD8-9F6B-44D7-859A-88DCE91ACE79}"/>
              </a:ext>
            </a:extLst>
          </p:cNvPr>
          <p:cNvSpPr>
            <a:spLocks noGrp="1"/>
          </p:cNvSpPr>
          <p:nvPr>
            <p:ph type="title"/>
          </p:nvPr>
        </p:nvSpPr>
        <p:spPr>
          <a:xfrm>
            <a:off x="1974574" y="365125"/>
            <a:ext cx="9785626" cy="1278145"/>
          </a:xfrm>
        </p:spPr>
        <p:txBody>
          <a:bodyPr/>
          <a:lstStyle/>
          <a:p>
            <a:r>
              <a:rPr lang="en-GB"/>
              <a:t>Community wealth building in practice</a:t>
            </a:r>
          </a:p>
        </p:txBody>
      </p:sp>
      <p:sp>
        <p:nvSpPr>
          <p:cNvPr id="3" name="Content Placeholder 2">
            <a:extLst>
              <a:ext uri="{FF2B5EF4-FFF2-40B4-BE49-F238E27FC236}">
                <a16:creationId xmlns:a16="http://schemas.microsoft.com/office/drawing/2014/main" id="{9794A31D-4980-968C-ED8E-6BE6F5E47D48}"/>
              </a:ext>
            </a:extLst>
          </p:cNvPr>
          <p:cNvSpPr>
            <a:spLocks noGrp="1"/>
          </p:cNvSpPr>
          <p:nvPr>
            <p:ph idx="1"/>
          </p:nvPr>
        </p:nvSpPr>
        <p:spPr>
          <a:xfrm>
            <a:off x="596899" y="2346326"/>
            <a:ext cx="7156239" cy="2350772"/>
          </a:xfrm>
        </p:spPr>
        <p:txBody>
          <a:bodyPr>
            <a:normAutofit/>
          </a:bodyPr>
          <a:lstStyle/>
          <a:p>
            <a:pPr marL="0" indent="0">
              <a:buNone/>
            </a:pPr>
            <a:r>
              <a:rPr lang="en-GB">
                <a:latin typeface="Montserrat ExtraBold" panose="00000900000000000000" pitchFamily="50" charset="0"/>
              </a:rPr>
              <a:t>CHALLENGE</a:t>
            </a:r>
          </a:p>
          <a:p>
            <a:pPr marL="0" indent="0">
              <a:buNone/>
            </a:pPr>
            <a:r>
              <a:rPr lang="en-US"/>
              <a:t>High levels of unemployment, low skills and anchors with high vacancies</a:t>
            </a:r>
          </a:p>
          <a:p>
            <a:pPr marL="0" indent="0">
              <a:buNone/>
            </a:pPr>
            <a:endParaRPr lang="en-GB"/>
          </a:p>
        </p:txBody>
      </p:sp>
      <p:sp>
        <p:nvSpPr>
          <p:cNvPr id="4" name="Rectangle 3">
            <a:extLst>
              <a:ext uri="{FF2B5EF4-FFF2-40B4-BE49-F238E27FC236}">
                <a16:creationId xmlns:a16="http://schemas.microsoft.com/office/drawing/2014/main" id="{A86C40CE-750C-6477-FD48-83F6072CC866}"/>
              </a:ext>
            </a:extLst>
          </p:cNvPr>
          <p:cNvSpPr/>
          <p:nvPr/>
        </p:nvSpPr>
        <p:spPr>
          <a:xfrm>
            <a:off x="477521" y="2203450"/>
            <a:ext cx="7650479" cy="1606550"/>
          </a:xfrm>
          <a:custGeom>
            <a:avLst/>
            <a:gdLst>
              <a:gd name="connsiteX0" fmla="*/ 0 w 7650479"/>
              <a:gd name="connsiteY0" fmla="*/ 0 h 1606550"/>
              <a:gd name="connsiteX1" fmla="*/ 618993 w 7650479"/>
              <a:gd name="connsiteY1" fmla="*/ 0 h 1606550"/>
              <a:gd name="connsiteX2" fmla="*/ 1084977 w 7650479"/>
              <a:gd name="connsiteY2" fmla="*/ 0 h 1606550"/>
              <a:gd name="connsiteX3" fmla="*/ 1933485 w 7650479"/>
              <a:gd name="connsiteY3" fmla="*/ 0 h 1606550"/>
              <a:gd name="connsiteX4" fmla="*/ 2552478 w 7650479"/>
              <a:gd name="connsiteY4" fmla="*/ 0 h 1606550"/>
              <a:gd name="connsiteX5" fmla="*/ 3171471 w 7650479"/>
              <a:gd name="connsiteY5" fmla="*/ 0 h 1606550"/>
              <a:gd name="connsiteX6" fmla="*/ 4019979 w 7650479"/>
              <a:gd name="connsiteY6" fmla="*/ 0 h 1606550"/>
              <a:gd name="connsiteX7" fmla="*/ 4562467 w 7650479"/>
              <a:gd name="connsiteY7" fmla="*/ 0 h 1606550"/>
              <a:gd name="connsiteX8" fmla="*/ 5410975 w 7650479"/>
              <a:gd name="connsiteY8" fmla="*/ 0 h 1606550"/>
              <a:gd name="connsiteX9" fmla="*/ 6259483 w 7650479"/>
              <a:gd name="connsiteY9" fmla="*/ 0 h 1606550"/>
              <a:gd name="connsiteX10" fmla="*/ 6954981 w 7650479"/>
              <a:gd name="connsiteY10" fmla="*/ 0 h 1606550"/>
              <a:gd name="connsiteX11" fmla="*/ 7650479 w 7650479"/>
              <a:gd name="connsiteY11" fmla="*/ 0 h 1606550"/>
              <a:gd name="connsiteX12" fmla="*/ 7650479 w 7650479"/>
              <a:gd name="connsiteY12" fmla="*/ 519451 h 1606550"/>
              <a:gd name="connsiteX13" fmla="*/ 7650479 w 7650479"/>
              <a:gd name="connsiteY13" fmla="*/ 1006771 h 1606550"/>
              <a:gd name="connsiteX14" fmla="*/ 7650479 w 7650479"/>
              <a:gd name="connsiteY14" fmla="*/ 1606550 h 1606550"/>
              <a:gd name="connsiteX15" fmla="*/ 6954981 w 7650479"/>
              <a:gd name="connsiteY15" fmla="*/ 1606550 h 1606550"/>
              <a:gd name="connsiteX16" fmla="*/ 6259483 w 7650479"/>
              <a:gd name="connsiteY16" fmla="*/ 1606550 h 1606550"/>
              <a:gd name="connsiteX17" fmla="*/ 5410975 w 7650479"/>
              <a:gd name="connsiteY17" fmla="*/ 1606550 h 1606550"/>
              <a:gd name="connsiteX18" fmla="*/ 4715477 w 7650479"/>
              <a:gd name="connsiteY18" fmla="*/ 1606550 h 1606550"/>
              <a:gd name="connsiteX19" fmla="*/ 4249493 w 7650479"/>
              <a:gd name="connsiteY19" fmla="*/ 1606550 h 1606550"/>
              <a:gd name="connsiteX20" fmla="*/ 3707005 w 7650479"/>
              <a:gd name="connsiteY20" fmla="*/ 1606550 h 1606550"/>
              <a:gd name="connsiteX21" fmla="*/ 2858497 w 7650479"/>
              <a:gd name="connsiteY21" fmla="*/ 1606550 h 1606550"/>
              <a:gd name="connsiteX22" fmla="*/ 2162999 w 7650479"/>
              <a:gd name="connsiteY22" fmla="*/ 1606550 h 1606550"/>
              <a:gd name="connsiteX23" fmla="*/ 1620511 w 7650479"/>
              <a:gd name="connsiteY23" fmla="*/ 1606550 h 1606550"/>
              <a:gd name="connsiteX24" fmla="*/ 925012 w 7650479"/>
              <a:gd name="connsiteY24" fmla="*/ 1606550 h 1606550"/>
              <a:gd name="connsiteX25" fmla="*/ 0 w 7650479"/>
              <a:gd name="connsiteY25" fmla="*/ 1606550 h 1606550"/>
              <a:gd name="connsiteX26" fmla="*/ 0 w 7650479"/>
              <a:gd name="connsiteY26" fmla="*/ 1119230 h 1606550"/>
              <a:gd name="connsiteX27" fmla="*/ 0 w 7650479"/>
              <a:gd name="connsiteY27" fmla="*/ 567648 h 1606550"/>
              <a:gd name="connsiteX28" fmla="*/ 0 w 7650479"/>
              <a:gd name="connsiteY28" fmla="*/ 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50479" h="1606550"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51778" y="142644"/>
                  <a:pt x="7673446" y="334402"/>
                  <a:pt x="7650479" y="519451"/>
                </a:cubicBezTo>
                <a:cubicBezTo>
                  <a:pt x="7627512" y="704500"/>
                  <a:pt x="7652844" y="833291"/>
                  <a:pt x="7650479" y="1006771"/>
                </a:cubicBezTo>
                <a:cubicBezTo>
                  <a:pt x="7648114" y="1180251"/>
                  <a:pt x="7625266" y="1416571"/>
                  <a:pt x="7650479" y="1606550"/>
                </a:cubicBezTo>
                <a:cubicBezTo>
                  <a:pt x="7358070" y="1640171"/>
                  <a:pt x="7154039" y="1590004"/>
                  <a:pt x="6954981" y="1606550"/>
                </a:cubicBezTo>
                <a:cubicBezTo>
                  <a:pt x="6755923" y="1623096"/>
                  <a:pt x="6403574" y="1583971"/>
                  <a:pt x="6259483" y="1606550"/>
                </a:cubicBezTo>
                <a:cubicBezTo>
                  <a:pt x="6115392" y="1629129"/>
                  <a:pt x="5632277" y="1567964"/>
                  <a:pt x="5410975" y="1606550"/>
                </a:cubicBezTo>
                <a:cubicBezTo>
                  <a:pt x="5189673" y="1645136"/>
                  <a:pt x="5027091" y="1579416"/>
                  <a:pt x="4715477" y="1606550"/>
                </a:cubicBezTo>
                <a:cubicBezTo>
                  <a:pt x="4403863" y="1633684"/>
                  <a:pt x="4481560" y="1600253"/>
                  <a:pt x="4249493" y="1606550"/>
                </a:cubicBezTo>
                <a:cubicBezTo>
                  <a:pt x="4017426" y="1612847"/>
                  <a:pt x="3919936" y="1617014"/>
                  <a:pt x="3707005" y="1606550"/>
                </a:cubicBezTo>
                <a:cubicBezTo>
                  <a:pt x="3494074" y="1596086"/>
                  <a:pt x="3091406" y="1566307"/>
                  <a:pt x="2858497" y="1606550"/>
                </a:cubicBezTo>
                <a:cubicBezTo>
                  <a:pt x="2625588" y="1646793"/>
                  <a:pt x="2498178" y="1579866"/>
                  <a:pt x="2162999" y="1606550"/>
                </a:cubicBezTo>
                <a:cubicBezTo>
                  <a:pt x="1827820" y="1633234"/>
                  <a:pt x="1863481" y="1584037"/>
                  <a:pt x="1620511" y="1606550"/>
                </a:cubicBezTo>
                <a:cubicBezTo>
                  <a:pt x="1377541" y="1629063"/>
                  <a:pt x="1209352" y="1612228"/>
                  <a:pt x="925012" y="1606550"/>
                </a:cubicBezTo>
                <a:cubicBezTo>
                  <a:pt x="640672" y="1600872"/>
                  <a:pt x="357075" y="1599513"/>
                  <a:pt x="0" y="1606550"/>
                </a:cubicBezTo>
                <a:cubicBezTo>
                  <a:pt x="-3912" y="1453240"/>
                  <a:pt x="4469" y="1254820"/>
                  <a:pt x="0" y="1119230"/>
                </a:cubicBezTo>
                <a:cubicBezTo>
                  <a:pt x="-4469" y="983640"/>
                  <a:pt x="-2133" y="694253"/>
                  <a:pt x="0" y="567648"/>
                </a:cubicBezTo>
                <a:cubicBezTo>
                  <a:pt x="2133" y="441043"/>
                  <a:pt x="-25538" y="257815"/>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C6ED028C-15D5-6EAE-CEA1-30683B587AF4}"/>
              </a:ext>
            </a:extLst>
          </p:cNvPr>
          <p:cNvSpPr txBox="1">
            <a:spLocks/>
          </p:cNvSpPr>
          <p:nvPr/>
        </p:nvSpPr>
        <p:spPr>
          <a:xfrm>
            <a:off x="596899" y="4153330"/>
            <a:ext cx="7485379" cy="235077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rgbClr val="E2219B"/>
              </a:buClr>
              <a:buFont typeface="Arial" panose="020B0604020202020204" pitchFamily="34" charset="0"/>
              <a:buChar char="•"/>
              <a:defRPr sz="2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1pPr>
            <a:lvl2pPr marL="685800" indent="-228600" algn="l" defTabSz="914400" rtl="0" eaLnBrk="1" latinLnBrk="0" hangingPunct="1">
              <a:lnSpc>
                <a:spcPct val="90000"/>
              </a:lnSpc>
              <a:spcBef>
                <a:spcPts val="500"/>
              </a:spcBef>
              <a:buClr>
                <a:srgbClr val="E2219B"/>
              </a:buClr>
              <a:buFont typeface="Arial" panose="020B0604020202020204" pitchFamily="34" charset="0"/>
              <a:buChar char="•"/>
              <a:defRPr sz="24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1143000" indent="-228600" algn="l" defTabSz="914400" rtl="0" eaLnBrk="1" latinLnBrk="0" hangingPunct="1">
              <a:lnSpc>
                <a:spcPct val="90000"/>
              </a:lnSpc>
              <a:spcBef>
                <a:spcPts val="500"/>
              </a:spcBef>
              <a:buClr>
                <a:srgbClr val="E2219B"/>
              </a:buClr>
              <a:buFont typeface="Arial" panose="020B0604020202020204" pitchFamily="34" charset="0"/>
              <a:buChar char="•"/>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6002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20574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Montserrat ExtraBold" panose="00000900000000000000" pitchFamily="50" charset="0"/>
              </a:rPr>
              <a:t>CWB SOLUTION - </a:t>
            </a:r>
            <a:r>
              <a:rPr lang="en-US" err="1">
                <a:solidFill>
                  <a:srgbClr val="E04D9A"/>
                </a:solidFill>
                <a:latin typeface="Montserrat ExtraBold" panose="00000900000000000000" pitchFamily="50" charset="0"/>
              </a:rPr>
              <a:t>iCan</a:t>
            </a:r>
            <a:endParaRPr lang="en-US">
              <a:solidFill>
                <a:srgbClr val="E04D9A"/>
              </a:solidFill>
              <a:latin typeface="Montserrat ExtraBold" panose="00000900000000000000" pitchFamily="50" charset="0"/>
            </a:endParaRPr>
          </a:p>
          <a:p>
            <a:r>
              <a:rPr lang="en-US"/>
              <a:t>An employment solution set up through covid to help recently redundant hospitality workers move into an NHS job</a:t>
            </a:r>
          </a:p>
          <a:p>
            <a:r>
              <a:rPr lang="en-US"/>
              <a:t>Now expanded to match unemployed Birmingham residents with entry-level roles </a:t>
            </a:r>
          </a:p>
          <a:p>
            <a:r>
              <a:rPr lang="en-US"/>
              <a:t>A piece of community wealth building infrastructure</a:t>
            </a:r>
          </a:p>
        </p:txBody>
      </p:sp>
      <p:sp>
        <p:nvSpPr>
          <p:cNvPr id="6" name="Rectangle 5">
            <a:extLst>
              <a:ext uri="{FF2B5EF4-FFF2-40B4-BE49-F238E27FC236}">
                <a16:creationId xmlns:a16="http://schemas.microsoft.com/office/drawing/2014/main" id="{EA1C2825-38D1-1123-1AE8-FBF85139054B}"/>
              </a:ext>
            </a:extLst>
          </p:cNvPr>
          <p:cNvSpPr/>
          <p:nvPr/>
        </p:nvSpPr>
        <p:spPr>
          <a:xfrm>
            <a:off x="477521" y="4010454"/>
            <a:ext cx="7650479" cy="2493648"/>
          </a:xfrm>
          <a:custGeom>
            <a:avLst/>
            <a:gdLst>
              <a:gd name="connsiteX0" fmla="*/ 0 w 7650479"/>
              <a:gd name="connsiteY0" fmla="*/ 0 h 2493648"/>
              <a:gd name="connsiteX1" fmla="*/ 618993 w 7650479"/>
              <a:gd name="connsiteY1" fmla="*/ 0 h 2493648"/>
              <a:gd name="connsiteX2" fmla="*/ 1084977 w 7650479"/>
              <a:gd name="connsiteY2" fmla="*/ 0 h 2493648"/>
              <a:gd name="connsiteX3" fmla="*/ 1933485 w 7650479"/>
              <a:gd name="connsiteY3" fmla="*/ 0 h 2493648"/>
              <a:gd name="connsiteX4" fmla="*/ 2552478 w 7650479"/>
              <a:gd name="connsiteY4" fmla="*/ 0 h 2493648"/>
              <a:gd name="connsiteX5" fmla="*/ 3171471 w 7650479"/>
              <a:gd name="connsiteY5" fmla="*/ 0 h 2493648"/>
              <a:gd name="connsiteX6" fmla="*/ 4019979 w 7650479"/>
              <a:gd name="connsiteY6" fmla="*/ 0 h 2493648"/>
              <a:gd name="connsiteX7" fmla="*/ 4562467 w 7650479"/>
              <a:gd name="connsiteY7" fmla="*/ 0 h 2493648"/>
              <a:gd name="connsiteX8" fmla="*/ 5410975 w 7650479"/>
              <a:gd name="connsiteY8" fmla="*/ 0 h 2493648"/>
              <a:gd name="connsiteX9" fmla="*/ 6259483 w 7650479"/>
              <a:gd name="connsiteY9" fmla="*/ 0 h 2493648"/>
              <a:gd name="connsiteX10" fmla="*/ 6954981 w 7650479"/>
              <a:gd name="connsiteY10" fmla="*/ 0 h 2493648"/>
              <a:gd name="connsiteX11" fmla="*/ 7650479 w 7650479"/>
              <a:gd name="connsiteY11" fmla="*/ 0 h 2493648"/>
              <a:gd name="connsiteX12" fmla="*/ 7650479 w 7650479"/>
              <a:gd name="connsiteY12" fmla="*/ 598476 h 2493648"/>
              <a:gd name="connsiteX13" fmla="*/ 7650479 w 7650479"/>
              <a:gd name="connsiteY13" fmla="*/ 1147078 h 2493648"/>
              <a:gd name="connsiteX14" fmla="*/ 7650479 w 7650479"/>
              <a:gd name="connsiteY14" fmla="*/ 1770490 h 2493648"/>
              <a:gd name="connsiteX15" fmla="*/ 7650479 w 7650479"/>
              <a:gd name="connsiteY15" fmla="*/ 2493648 h 2493648"/>
              <a:gd name="connsiteX16" fmla="*/ 6954981 w 7650479"/>
              <a:gd name="connsiteY16" fmla="*/ 2493648 h 2493648"/>
              <a:gd name="connsiteX17" fmla="*/ 6106473 w 7650479"/>
              <a:gd name="connsiteY17" fmla="*/ 2493648 h 2493648"/>
              <a:gd name="connsiteX18" fmla="*/ 5410975 w 7650479"/>
              <a:gd name="connsiteY18" fmla="*/ 2493648 h 2493648"/>
              <a:gd name="connsiteX19" fmla="*/ 4944991 w 7650479"/>
              <a:gd name="connsiteY19" fmla="*/ 2493648 h 2493648"/>
              <a:gd name="connsiteX20" fmla="*/ 4402503 w 7650479"/>
              <a:gd name="connsiteY20" fmla="*/ 2493648 h 2493648"/>
              <a:gd name="connsiteX21" fmla="*/ 3553995 w 7650479"/>
              <a:gd name="connsiteY21" fmla="*/ 2493648 h 2493648"/>
              <a:gd name="connsiteX22" fmla="*/ 2858497 w 7650479"/>
              <a:gd name="connsiteY22" fmla="*/ 2493648 h 2493648"/>
              <a:gd name="connsiteX23" fmla="*/ 2316009 w 7650479"/>
              <a:gd name="connsiteY23" fmla="*/ 2493648 h 2493648"/>
              <a:gd name="connsiteX24" fmla="*/ 1620511 w 7650479"/>
              <a:gd name="connsiteY24" fmla="*/ 2493648 h 2493648"/>
              <a:gd name="connsiteX25" fmla="*/ 1154527 w 7650479"/>
              <a:gd name="connsiteY25" fmla="*/ 2493648 h 2493648"/>
              <a:gd name="connsiteX26" fmla="*/ 688543 w 7650479"/>
              <a:gd name="connsiteY26" fmla="*/ 2493648 h 2493648"/>
              <a:gd name="connsiteX27" fmla="*/ 0 w 7650479"/>
              <a:gd name="connsiteY27" fmla="*/ 2493648 h 2493648"/>
              <a:gd name="connsiteX28" fmla="*/ 0 w 7650479"/>
              <a:gd name="connsiteY28" fmla="*/ 1920109 h 2493648"/>
              <a:gd name="connsiteX29" fmla="*/ 0 w 7650479"/>
              <a:gd name="connsiteY29" fmla="*/ 1246824 h 2493648"/>
              <a:gd name="connsiteX30" fmla="*/ 0 w 7650479"/>
              <a:gd name="connsiteY30" fmla="*/ 648348 h 2493648"/>
              <a:gd name="connsiteX31" fmla="*/ 0 w 7650479"/>
              <a:gd name="connsiteY31" fmla="*/ 0 h 249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50479" h="2493648"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44146" y="190220"/>
                  <a:pt x="7641120" y="468322"/>
                  <a:pt x="7650479" y="598476"/>
                </a:cubicBezTo>
                <a:cubicBezTo>
                  <a:pt x="7659838" y="728630"/>
                  <a:pt x="7652770" y="984683"/>
                  <a:pt x="7650479" y="1147078"/>
                </a:cubicBezTo>
                <a:cubicBezTo>
                  <a:pt x="7648188" y="1309473"/>
                  <a:pt x="7634818" y="1628304"/>
                  <a:pt x="7650479" y="1770490"/>
                </a:cubicBezTo>
                <a:cubicBezTo>
                  <a:pt x="7666140" y="1912676"/>
                  <a:pt x="7663214" y="2230065"/>
                  <a:pt x="7650479" y="2493648"/>
                </a:cubicBezTo>
                <a:cubicBezTo>
                  <a:pt x="7461975" y="2477055"/>
                  <a:pt x="7099072" y="2471069"/>
                  <a:pt x="6954981" y="2493648"/>
                </a:cubicBezTo>
                <a:cubicBezTo>
                  <a:pt x="6810890" y="2516227"/>
                  <a:pt x="6327775" y="2455062"/>
                  <a:pt x="6106473" y="2493648"/>
                </a:cubicBezTo>
                <a:cubicBezTo>
                  <a:pt x="5885171" y="2532234"/>
                  <a:pt x="5722589" y="2466514"/>
                  <a:pt x="5410975" y="2493648"/>
                </a:cubicBezTo>
                <a:cubicBezTo>
                  <a:pt x="5099361" y="2520782"/>
                  <a:pt x="5177058" y="2487351"/>
                  <a:pt x="4944991" y="2493648"/>
                </a:cubicBezTo>
                <a:cubicBezTo>
                  <a:pt x="4712924" y="2499945"/>
                  <a:pt x="4615434" y="2504112"/>
                  <a:pt x="4402503" y="2493648"/>
                </a:cubicBezTo>
                <a:cubicBezTo>
                  <a:pt x="4189572" y="2483184"/>
                  <a:pt x="3786904" y="2453405"/>
                  <a:pt x="3553995" y="2493648"/>
                </a:cubicBezTo>
                <a:cubicBezTo>
                  <a:pt x="3321086" y="2533891"/>
                  <a:pt x="3193676" y="2466964"/>
                  <a:pt x="2858497" y="2493648"/>
                </a:cubicBezTo>
                <a:cubicBezTo>
                  <a:pt x="2523318" y="2520332"/>
                  <a:pt x="2558979" y="2471135"/>
                  <a:pt x="2316009" y="2493648"/>
                </a:cubicBezTo>
                <a:cubicBezTo>
                  <a:pt x="2073039" y="2516161"/>
                  <a:pt x="1903726" y="2497793"/>
                  <a:pt x="1620511" y="2493648"/>
                </a:cubicBezTo>
                <a:cubicBezTo>
                  <a:pt x="1337296" y="2489503"/>
                  <a:pt x="1321412" y="2508542"/>
                  <a:pt x="1154527" y="2493648"/>
                </a:cubicBezTo>
                <a:cubicBezTo>
                  <a:pt x="987642" y="2478754"/>
                  <a:pt x="881285" y="2501699"/>
                  <a:pt x="688543" y="2493648"/>
                </a:cubicBezTo>
                <a:cubicBezTo>
                  <a:pt x="495801" y="2485597"/>
                  <a:pt x="146613" y="2522400"/>
                  <a:pt x="0" y="2493648"/>
                </a:cubicBezTo>
                <a:cubicBezTo>
                  <a:pt x="17121" y="2215612"/>
                  <a:pt x="25576" y="2165271"/>
                  <a:pt x="0" y="1920109"/>
                </a:cubicBezTo>
                <a:cubicBezTo>
                  <a:pt x="-25576" y="1674947"/>
                  <a:pt x="-23353" y="1451473"/>
                  <a:pt x="0" y="1246824"/>
                </a:cubicBezTo>
                <a:cubicBezTo>
                  <a:pt x="23353" y="1042175"/>
                  <a:pt x="11146" y="773787"/>
                  <a:pt x="0" y="648348"/>
                </a:cubicBezTo>
                <a:cubicBezTo>
                  <a:pt x="-11146" y="522909"/>
                  <a:pt x="-12047" y="194079"/>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7F91C16-3AC2-E547-5DDF-7ADDD50746F0}"/>
              </a:ext>
            </a:extLst>
          </p:cNvPr>
          <p:cNvPicPr>
            <a:picLocks noChangeAspect="1"/>
          </p:cNvPicPr>
          <p:nvPr/>
        </p:nvPicPr>
        <p:blipFill>
          <a:blip r:embed="rId3"/>
          <a:stretch>
            <a:fillRect/>
          </a:stretch>
        </p:blipFill>
        <p:spPr>
          <a:xfrm>
            <a:off x="8623300" y="1904478"/>
            <a:ext cx="3276600" cy="3276600"/>
          </a:xfrm>
          <a:prstGeom prst="rect">
            <a:avLst/>
          </a:prstGeom>
        </p:spPr>
      </p:pic>
      <p:sp>
        <p:nvSpPr>
          <p:cNvPr id="8" name="Oval 7">
            <a:extLst>
              <a:ext uri="{FF2B5EF4-FFF2-40B4-BE49-F238E27FC236}">
                <a16:creationId xmlns:a16="http://schemas.microsoft.com/office/drawing/2014/main" id="{1934D585-0154-3F65-B49D-FF425EE0B9CD}"/>
              </a:ext>
            </a:extLst>
          </p:cNvPr>
          <p:cNvSpPr/>
          <p:nvPr/>
        </p:nvSpPr>
        <p:spPr>
          <a:xfrm>
            <a:off x="10591799" y="4039030"/>
            <a:ext cx="228600" cy="228600"/>
          </a:xfrm>
          <a:prstGeom prst="ellipse">
            <a:avLst/>
          </a:prstGeom>
          <a:solidFill>
            <a:srgbClr val="E0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26A6ECE-9497-6051-367C-F74931F7F260}"/>
              </a:ext>
            </a:extLst>
          </p:cNvPr>
          <p:cNvPicPr>
            <a:picLocks noChangeAspect="1"/>
          </p:cNvPicPr>
          <p:nvPr/>
        </p:nvPicPr>
        <p:blipFill>
          <a:blip r:embed="rId4"/>
          <a:stretch>
            <a:fillRect/>
          </a:stretch>
        </p:blipFill>
        <p:spPr>
          <a:xfrm>
            <a:off x="8374378" y="5081273"/>
            <a:ext cx="1612675" cy="1597119"/>
          </a:xfrm>
          <a:prstGeom prst="rect">
            <a:avLst/>
          </a:prstGeom>
        </p:spPr>
      </p:pic>
      <p:sp>
        <p:nvSpPr>
          <p:cNvPr id="10" name="TextBox 9">
            <a:extLst>
              <a:ext uri="{FF2B5EF4-FFF2-40B4-BE49-F238E27FC236}">
                <a16:creationId xmlns:a16="http://schemas.microsoft.com/office/drawing/2014/main" id="{6B6B03E6-74CE-61B8-0B87-2CF0273E68B1}"/>
              </a:ext>
            </a:extLst>
          </p:cNvPr>
          <p:cNvSpPr txBox="1"/>
          <p:nvPr/>
        </p:nvSpPr>
        <p:spPr>
          <a:xfrm>
            <a:off x="9842342" y="5295378"/>
            <a:ext cx="1956115" cy="120032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Fair employment </a:t>
            </a:r>
            <a:r>
              <a:rPr lang="en-US" sz="2000">
                <a:solidFill>
                  <a:prstClr val="black"/>
                </a:solidFill>
                <a:latin typeface="Montserrat ExtraBold" panose="00000900000000000000" pitchFamily="50" charset="0"/>
                <a:ea typeface="Open Sans" panose="020B0606030504020204" pitchFamily="34" charset="0"/>
                <a:cs typeface="Mongolian Baiti" panose="03000500000000000000" pitchFamily="66" charset="0"/>
              </a:rPr>
              <a:t>&amp;</a:t>
            </a: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 just </a:t>
            </a:r>
            <a:r>
              <a:rPr kumimoji="0" lang="en-US" sz="2000" b="0" i="0" u="none" strike="noStrike" kern="1200" cap="none" spc="0" normalizeH="0" baseline="0" noProof="0" err="1">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labour</a:t>
            </a: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 markets</a:t>
            </a:r>
          </a:p>
        </p:txBody>
      </p:sp>
    </p:spTree>
    <p:extLst>
      <p:ext uri="{BB962C8B-B14F-4D97-AF65-F5344CB8AC3E}">
        <p14:creationId xmlns:p14="http://schemas.microsoft.com/office/powerpoint/2010/main" val="2908473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5FD8-9F6B-44D7-859A-88DCE91ACE79}"/>
              </a:ext>
            </a:extLst>
          </p:cNvPr>
          <p:cNvSpPr>
            <a:spLocks noGrp="1"/>
          </p:cNvSpPr>
          <p:nvPr>
            <p:ph type="title"/>
          </p:nvPr>
        </p:nvSpPr>
        <p:spPr>
          <a:xfrm>
            <a:off x="1974574" y="365125"/>
            <a:ext cx="9785626" cy="1278145"/>
          </a:xfrm>
        </p:spPr>
        <p:txBody>
          <a:bodyPr/>
          <a:lstStyle/>
          <a:p>
            <a:r>
              <a:rPr lang="en-GB"/>
              <a:t>Community wealth building in practice</a:t>
            </a:r>
          </a:p>
        </p:txBody>
      </p:sp>
      <p:sp>
        <p:nvSpPr>
          <p:cNvPr id="3" name="Content Placeholder 2">
            <a:extLst>
              <a:ext uri="{FF2B5EF4-FFF2-40B4-BE49-F238E27FC236}">
                <a16:creationId xmlns:a16="http://schemas.microsoft.com/office/drawing/2014/main" id="{9794A31D-4980-968C-ED8E-6BE6F5E47D48}"/>
              </a:ext>
            </a:extLst>
          </p:cNvPr>
          <p:cNvSpPr>
            <a:spLocks noGrp="1"/>
          </p:cNvSpPr>
          <p:nvPr>
            <p:ph idx="1"/>
          </p:nvPr>
        </p:nvSpPr>
        <p:spPr>
          <a:xfrm>
            <a:off x="596899" y="2346326"/>
            <a:ext cx="7156239" cy="2350772"/>
          </a:xfrm>
        </p:spPr>
        <p:txBody>
          <a:bodyPr>
            <a:normAutofit/>
          </a:bodyPr>
          <a:lstStyle/>
          <a:p>
            <a:pPr marL="0" indent="0">
              <a:buNone/>
            </a:pPr>
            <a:r>
              <a:rPr lang="en-GB">
                <a:latin typeface="Montserrat ExtraBold" panose="00000900000000000000" pitchFamily="50" charset="0"/>
              </a:rPr>
              <a:t>CHALLENGE</a:t>
            </a:r>
          </a:p>
          <a:p>
            <a:pPr marL="0" indent="0">
              <a:buNone/>
            </a:pPr>
            <a:r>
              <a:rPr lang="en-GB"/>
              <a:t>Climate crisis and rising energy costs</a:t>
            </a:r>
          </a:p>
        </p:txBody>
      </p:sp>
      <p:sp>
        <p:nvSpPr>
          <p:cNvPr id="4" name="Rectangle 3">
            <a:extLst>
              <a:ext uri="{FF2B5EF4-FFF2-40B4-BE49-F238E27FC236}">
                <a16:creationId xmlns:a16="http://schemas.microsoft.com/office/drawing/2014/main" id="{A86C40CE-750C-6477-FD48-83F6072CC866}"/>
              </a:ext>
            </a:extLst>
          </p:cNvPr>
          <p:cNvSpPr/>
          <p:nvPr/>
        </p:nvSpPr>
        <p:spPr>
          <a:xfrm>
            <a:off x="477521" y="2203450"/>
            <a:ext cx="7650479" cy="1606550"/>
          </a:xfrm>
          <a:custGeom>
            <a:avLst/>
            <a:gdLst>
              <a:gd name="connsiteX0" fmla="*/ 0 w 7650479"/>
              <a:gd name="connsiteY0" fmla="*/ 0 h 1606550"/>
              <a:gd name="connsiteX1" fmla="*/ 618993 w 7650479"/>
              <a:gd name="connsiteY1" fmla="*/ 0 h 1606550"/>
              <a:gd name="connsiteX2" fmla="*/ 1084977 w 7650479"/>
              <a:gd name="connsiteY2" fmla="*/ 0 h 1606550"/>
              <a:gd name="connsiteX3" fmla="*/ 1933485 w 7650479"/>
              <a:gd name="connsiteY3" fmla="*/ 0 h 1606550"/>
              <a:gd name="connsiteX4" fmla="*/ 2552478 w 7650479"/>
              <a:gd name="connsiteY4" fmla="*/ 0 h 1606550"/>
              <a:gd name="connsiteX5" fmla="*/ 3171471 w 7650479"/>
              <a:gd name="connsiteY5" fmla="*/ 0 h 1606550"/>
              <a:gd name="connsiteX6" fmla="*/ 4019979 w 7650479"/>
              <a:gd name="connsiteY6" fmla="*/ 0 h 1606550"/>
              <a:gd name="connsiteX7" fmla="*/ 4562467 w 7650479"/>
              <a:gd name="connsiteY7" fmla="*/ 0 h 1606550"/>
              <a:gd name="connsiteX8" fmla="*/ 5410975 w 7650479"/>
              <a:gd name="connsiteY8" fmla="*/ 0 h 1606550"/>
              <a:gd name="connsiteX9" fmla="*/ 6259483 w 7650479"/>
              <a:gd name="connsiteY9" fmla="*/ 0 h 1606550"/>
              <a:gd name="connsiteX10" fmla="*/ 6954981 w 7650479"/>
              <a:gd name="connsiteY10" fmla="*/ 0 h 1606550"/>
              <a:gd name="connsiteX11" fmla="*/ 7650479 w 7650479"/>
              <a:gd name="connsiteY11" fmla="*/ 0 h 1606550"/>
              <a:gd name="connsiteX12" fmla="*/ 7650479 w 7650479"/>
              <a:gd name="connsiteY12" fmla="*/ 519451 h 1606550"/>
              <a:gd name="connsiteX13" fmla="*/ 7650479 w 7650479"/>
              <a:gd name="connsiteY13" fmla="*/ 1006771 h 1606550"/>
              <a:gd name="connsiteX14" fmla="*/ 7650479 w 7650479"/>
              <a:gd name="connsiteY14" fmla="*/ 1606550 h 1606550"/>
              <a:gd name="connsiteX15" fmla="*/ 6954981 w 7650479"/>
              <a:gd name="connsiteY15" fmla="*/ 1606550 h 1606550"/>
              <a:gd name="connsiteX16" fmla="*/ 6259483 w 7650479"/>
              <a:gd name="connsiteY16" fmla="*/ 1606550 h 1606550"/>
              <a:gd name="connsiteX17" fmla="*/ 5410975 w 7650479"/>
              <a:gd name="connsiteY17" fmla="*/ 1606550 h 1606550"/>
              <a:gd name="connsiteX18" fmla="*/ 4715477 w 7650479"/>
              <a:gd name="connsiteY18" fmla="*/ 1606550 h 1606550"/>
              <a:gd name="connsiteX19" fmla="*/ 4249493 w 7650479"/>
              <a:gd name="connsiteY19" fmla="*/ 1606550 h 1606550"/>
              <a:gd name="connsiteX20" fmla="*/ 3707005 w 7650479"/>
              <a:gd name="connsiteY20" fmla="*/ 1606550 h 1606550"/>
              <a:gd name="connsiteX21" fmla="*/ 2858497 w 7650479"/>
              <a:gd name="connsiteY21" fmla="*/ 1606550 h 1606550"/>
              <a:gd name="connsiteX22" fmla="*/ 2162999 w 7650479"/>
              <a:gd name="connsiteY22" fmla="*/ 1606550 h 1606550"/>
              <a:gd name="connsiteX23" fmla="*/ 1620511 w 7650479"/>
              <a:gd name="connsiteY23" fmla="*/ 1606550 h 1606550"/>
              <a:gd name="connsiteX24" fmla="*/ 925012 w 7650479"/>
              <a:gd name="connsiteY24" fmla="*/ 1606550 h 1606550"/>
              <a:gd name="connsiteX25" fmla="*/ 0 w 7650479"/>
              <a:gd name="connsiteY25" fmla="*/ 1606550 h 1606550"/>
              <a:gd name="connsiteX26" fmla="*/ 0 w 7650479"/>
              <a:gd name="connsiteY26" fmla="*/ 1119230 h 1606550"/>
              <a:gd name="connsiteX27" fmla="*/ 0 w 7650479"/>
              <a:gd name="connsiteY27" fmla="*/ 567648 h 1606550"/>
              <a:gd name="connsiteX28" fmla="*/ 0 w 7650479"/>
              <a:gd name="connsiteY28" fmla="*/ 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50479" h="1606550"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51778" y="142644"/>
                  <a:pt x="7673446" y="334402"/>
                  <a:pt x="7650479" y="519451"/>
                </a:cubicBezTo>
                <a:cubicBezTo>
                  <a:pt x="7627512" y="704500"/>
                  <a:pt x="7652844" y="833291"/>
                  <a:pt x="7650479" y="1006771"/>
                </a:cubicBezTo>
                <a:cubicBezTo>
                  <a:pt x="7648114" y="1180251"/>
                  <a:pt x="7625266" y="1416571"/>
                  <a:pt x="7650479" y="1606550"/>
                </a:cubicBezTo>
                <a:cubicBezTo>
                  <a:pt x="7358070" y="1640171"/>
                  <a:pt x="7154039" y="1590004"/>
                  <a:pt x="6954981" y="1606550"/>
                </a:cubicBezTo>
                <a:cubicBezTo>
                  <a:pt x="6755923" y="1623096"/>
                  <a:pt x="6403574" y="1583971"/>
                  <a:pt x="6259483" y="1606550"/>
                </a:cubicBezTo>
                <a:cubicBezTo>
                  <a:pt x="6115392" y="1629129"/>
                  <a:pt x="5632277" y="1567964"/>
                  <a:pt x="5410975" y="1606550"/>
                </a:cubicBezTo>
                <a:cubicBezTo>
                  <a:pt x="5189673" y="1645136"/>
                  <a:pt x="5027091" y="1579416"/>
                  <a:pt x="4715477" y="1606550"/>
                </a:cubicBezTo>
                <a:cubicBezTo>
                  <a:pt x="4403863" y="1633684"/>
                  <a:pt x="4481560" y="1600253"/>
                  <a:pt x="4249493" y="1606550"/>
                </a:cubicBezTo>
                <a:cubicBezTo>
                  <a:pt x="4017426" y="1612847"/>
                  <a:pt x="3919936" y="1617014"/>
                  <a:pt x="3707005" y="1606550"/>
                </a:cubicBezTo>
                <a:cubicBezTo>
                  <a:pt x="3494074" y="1596086"/>
                  <a:pt x="3091406" y="1566307"/>
                  <a:pt x="2858497" y="1606550"/>
                </a:cubicBezTo>
                <a:cubicBezTo>
                  <a:pt x="2625588" y="1646793"/>
                  <a:pt x="2498178" y="1579866"/>
                  <a:pt x="2162999" y="1606550"/>
                </a:cubicBezTo>
                <a:cubicBezTo>
                  <a:pt x="1827820" y="1633234"/>
                  <a:pt x="1863481" y="1584037"/>
                  <a:pt x="1620511" y="1606550"/>
                </a:cubicBezTo>
                <a:cubicBezTo>
                  <a:pt x="1377541" y="1629063"/>
                  <a:pt x="1209352" y="1612228"/>
                  <a:pt x="925012" y="1606550"/>
                </a:cubicBezTo>
                <a:cubicBezTo>
                  <a:pt x="640672" y="1600872"/>
                  <a:pt x="357075" y="1599513"/>
                  <a:pt x="0" y="1606550"/>
                </a:cubicBezTo>
                <a:cubicBezTo>
                  <a:pt x="-3912" y="1453240"/>
                  <a:pt x="4469" y="1254820"/>
                  <a:pt x="0" y="1119230"/>
                </a:cubicBezTo>
                <a:cubicBezTo>
                  <a:pt x="-4469" y="983640"/>
                  <a:pt x="-2133" y="694253"/>
                  <a:pt x="0" y="567648"/>
                </a:cubicBezTo>
                <a:cubicBezTo>
                  <a:pt x="2133" y="441043"/>
                  <a:pt x="-25538" y="257815"/>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C6ED028C-15D5-6EAE-CEA1-30683B587AF4}"/>
              </a:ext>
            </a:extLst>
          </p:cNvPr>
          <p:cNvSpPr txBox="1">
            <a:spLocks/>
          </p:cNvSpPr>
          <p:nvPr/>
        </p:nvSpPr>
        <p:spPr>
          <a:xfrm>
            <a:off x="596899" y="4153330"/>
            <a:ext cx="7485379" cy="235077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Clr>
                <a:srgbClr val="E2219B"/>
              </a:buClr>
              <a:buFont typeface="Arial" panose="020B0604020202020204" pitchFamily="34" charset="0"/>
              <a:buChar char="•"/>
              <a:defRPr sz="2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1pPr>
            <a:lvl2pPr marL="685800" indent="-228600" algn="l" defTabSz="914400" rtl="0" eaLnBrk="1" latinLnBrk="0" hangingPunct="1">
              <a:lnSpc>
                <a:spcPct val="90000"/>
              </a:lnSpc>
              <a:spcBef>
                <a:spcPts val="500"/>
              </a:spcBef>
              <a:buClr>
                <a:srgbClr val="E2219B"/>
              </a:buClr>
              <a:buFont typeface="Arial" panose="020B0604020202020204" pitchFamily="34" charset="0"/>
              <a:buChar char="•"/>
              <a:defRPr sz="24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1143000" indent="-228600" algn="l" defTabSz="914400" rtl="0" eaLnBrk="1" latinLnBrk="0" hangingPunct="1">
              <a:lnSpc>
                <a:spcPct val="90000"/>
              </a:lnSpc>
              <a:spcBef>
                <a:spcPts val="500"/>
              </a:spcBef>
              <a:buClr>
                <a:srgbClr val="E2219B"/>
              </a:buClr>
              <a:buFont typeface="Arial" panose="020B0604020202020204" pitchFamily="34" charset="0"/>
              <a:buChar char="•"/>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6002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20574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Montserrat ExtraBold" panose="00000900000000000000" pitchFamily="50" charset="0"/>
              </a:rPr>
              <a:t>CWB SOLUTION – </a:t>
            </a:r>
            <a:r>
              <a:rPr lang="en-US">
                <a:solidFill>
                  <a:srgbClr val="E04D9A"/>
                </a:solidFill>
                <a:latin typeface="Montserrat ExtraBold" panose="00000900000000000000" pitchFamily="50" charset="0"/>
              </a:rPr>
              <a:t>Oldham Energy Futures</a:t>
            </a:r>
          </a:p>
          <a:p>
            <a:r>
              <a:rPr lang="en-US"/>
              <a:t>A </a:t>
            </a:r>
            <a:r>
              <a:rPr lang="en-US" err="1"/>
              <a:t>programme</a:t>
            </a:r>
            <a:r>
              <a:rPr lang="en-US"/>
              <a:t> with two low-income communities in Oldham which puts residents at the heart of decision making and aims to transform the ownership of energy in the borough</a:t>
            </a:r>
          </a:p>
          <a:p>
            <a:r>
              <a:rPr lang="en-US"/>
              <a:t>Involves three pilot projects:</a:t>
            </a:r>
          </a:p>
          <a:p>
            <a:pPr lvl="1"/>
            <a:r>
              <a:rPr lang="en-US"/>
              <a:t>Upgrade local buildings and create low carbon homes</a:t>
            </a:r>
          </a:p>
          <a:p>
            <a:pPr lvl="1"/>
            <a:r>
              <a:rPr lang="en-US"/>
              <a:t>Develop an EV and e-bikes local mobility project</a:t>
            </a:r>
          </a:p>
          <a:p>
            <a:pPr lvl="1"/>
            <a:r>
              <a:rPr lang="en-US"/>
              <a:t>Install new renewable energy generation for the borough</a:t>
            </a:r>
          </a:p>
        </p:txBody>
      </p:sp>
      <p:sp>
        <p:nvSpPr>
          <p:cNvPr id="6" name="Rectangle 5">
            <a:extLst>
              <a:ext uri="{FF2B5EF4-FFF2-40B4-BE49-F238E27FC236}">
                <a16:creationId xmlns:a16="http://schemas.microsoft.com/office/drawing/2014/main" id="{EA1C2825-38D1-1123-1AE8-FBF85139054B}"/>
              </a:ext>
            </a:extLst>
          </p:cNvPr>
          <p:cNvSpPr/>
          <p:nvPr/>
        </p:nvSpPr>
        <p:spPr>
          <a:xfrm>
            <a:off x="477521" y="4010454"/>
            <a:ext cx="7650479" cy="2493648"/>
          </a:xfrm>
          <a:custGeom>
            <a:avLst/>
            <a:gdLst>
              <a:gd name="connsiteX0" fmla="*/ 0 w 7650479"/>
              <a:gd name="connsiteY0" fmla="*/ 0 h 2493648"/>
              <a:gd name="connsiteX1" fmla="*/ 618993 w 7650479"/>
              <a:gd name="connsiteY1" fmla="*/ 0 h 2493648"/>
              <a:gd name="connsiteX2" fmla="*/ 1084977 w 7650479"/>
              <a:gd name="connsiteY2" fmla="*/ 0 h 2493648"/>
              <a:gd name="connsiteX3" fmla="*/ 1933485 w 7650479"/>
              <a:gd name="connsiteY3" fmla="*/ 0 h 2493648"/>
              <a:gd name="connsiteX4" fmla="*/ 2552478 w 7650479"/>
              <a:gd name="connsiteY4" fmla="*/ 0 h 2493648"/>
              <a:gd name="connsiteX5" fmla="*/ 3171471 w 7650479"/>
              <a:gd name="connsiteY5" fmla="*/ 0 h 2493648"/>
              <a:gd name="connsiteX6" fmla="*/ 4019979 w 7650479"/>
              <a:gd name="connsiteY6" fmla="*/ 0 h 2493648"/>
              <a:gd name="connsiteX7" fmla="*/ 4562467 w 7650479"/>
              <a:gd name="connsiteY7" fmla="*/ 0 h 2493648"/>
              <a:gd name="connsiteX8" fmla="*/ 5410975 w 7650479"/>
              <a:gd name="connsiteY8" fmla="*/ 0 h 2493648"/>
              <a:gd name="connsiteX9" fmla="*/ 6259483 w 7650479"/>
              <a:gd name="connsiteY9" fmla="*/ 0 h 2493648"/>
              <a:gd name="connsiteX10" fmla="*/ 6954981 w 7650479"/>
              <a:gd name="connsiteY10" fmla="*/ 0 h 2493648"/>
              <a:gd name="connsiteX11" fmla="*/ 7650479 w 7650479"/>
              <a:gd name="connsiteY11" fmla="*/ 0 h 2493648"/>
              <a:gd name="connsiteX12" fmla="*/ 7650479 w 7650479"/>
              <a:gd name="connsiteY12" fmla="*/ 598476 h 2493648"/>
              <a:gd name="connsiteX13" fmla="*/ 7650479 w 7650479"/>
              <a:gd name="connsiteY13" fmla="*/ 1147078 h 2493648"/>
              <a:gd name="connsiteX14" fmla="*/ 7650479 w 7650479"/>
              <a:gd name="connsiteY14" fmla="*/ 1770490 h 2493648"/>
              <a:gd name="connsiteX15" fmla="*/ 7650479 w 7650479"/>
              <a:gd name="connsiteY15" fmla="*/ 2493648 h 2493648"/>
              <a:gd name="connsiteX16" fmla="*/ 6954981 w 7650479"/>
              <a:gd name="connsiteY16" fmla="*/ 2493648 h 2493648"/>
              <a:gd name="connsiteX17" fmla="*/ 6106473 w 7650479"/>
              <a:gd name="connsiteY17" fmla="*/ 2493648 h 2493648"/>
              <a:gd name="connsiteX18" fmla="*/ 5410975 w 7650479"/>
              <a:gd name="connsiteY18" fmla="*/ 2493648 h 2493648"/>
              <a:gd name="connsiteX19" fmla="*/ 4944991 w 7650479"/>
              <a:gd name="connsiteY19" fmla="*/ 2493648 h 2493648"/>
              <a:gd name="connsiteX20" fmla="*/ 4402503 w 7650479"/>
              <a:gd name="connsiteY20" fmla="*/ 2493648 h 2493648"/>
              <a:gd name="connsiteX21" fmla="*/ 3553995 w 7650479"/>
              <a:gd name="connsiteY21" fmla="*/ 2493648 h 2493648"/>
              <a:gd name="connsiteX22" fmla="*/ 2858497 w 7650479"/>
              <a:gd name="connsiteY22" fmla="*/ 2493648 h 2493648"/>
              <a:gd name="connsiteX23" fmla="*/ 2316009 w 7650479"/>
              <a:gd name="connsiteY23" fmla="*/ 2493648 h 2493648"/>
              <a:gd name="connsiteX24" fmla="*/ 1620511 w 7650479"/>
              <a:gd name="connsiteY24" fmla="*/ 2493648 h 2493648"/>
              <a:gd name="connsiteX25" fmla="*/ 1154527 w 7650479"/>
              <a:gd name="connsiteY25" fmla="*/ 2493648 h 2493648"/>
              <a:gd name="connsiteX26" fmla="*/ 688543 w 7650479"/>
              <a:gd name="connsiteY26" fmla="*/ 2493648 h 2493648"/>
              <a:gd name="connsiteX27" fmla="*/ 0 w 7650479"/>
              <a:gd name="connsiteY27" fmla="*/ 2493648 h 2493648"/>
              <a:gd name="connsiteX28" fmla="*/ 0 w 7650479"/>
              <a:gd name="connsiteY28" fmla="*/ 1920109 h 2493648"/>
              <a:gd name="connsiteX29" fmla="*/ 0 w 7650479"/>
              <a:gd name="connsiteY29" fmla="*/ 1246824 h 2493648"/>
              <a:gd name="connsiteX30" fmla="*/ 0 w 7650479"/>
              <a:gd name="connsiteY30" fmla="*/ 648348 h 2493648"/>
              <a:gd name="connsiteX31" fmla="*/ 0 w 7650479"/>
              <a:gd name="connsiteY31" fmla="*/ 0 h 249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50479" h="2493648"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44146" y="190220"/>
                  <a:pt x="7641120" y="468322"/>
                  <a:pt x="7650479" y="598476"/>
                </a:cubicBezTo>
                <a:cubicBezTo>
                  <a:pt x="7659838" y="728630"/>
                  <a:pt x="7652770" y="984683"/>
                  <a:pt x="7650479" y="1147078"/>
                </a:cubicBezTo>
                <a:cubicBezTo>
                  <a:pt x="7648188" y="1309473"/>
                  <a:pt x="7634818" y="1628304"/>
                  <a:pt x="7650479" y="1770490"/>
                </a:cubicBezTo>
                <a:cubicBezTo>
                  <a:pt x="7666140" y="1912676"/>
                  <a:pt x="7663214" y="2230065"/>
                  <a:pt x="7650479" y="2493648"/>
                </a:cubicBezTo>
                <a:cubicBezTo>
                  <a:pt x="7461975" y="2477055"/>
                  <a:pt x="7099072" y="2471069"/>
                  <a:pt x="6954981" y="2493648"/>
                </a:cubicBezTo>
                <a:cubicBezTo>
                  <a:pt x="6810890" y="2516227"/>
                  <a:pt x="6327775" y="2455062"/>
                  <a:pt x="6106473" y="2493648"/>
                </a:cubicBezTo>
                <a:cubicBezTo>
                  <a:pt x="5885171" y="2532234"/>
                  <a:pt x="5722589" y="2466514"/>
                  <a:pt x="5410975" y="2493648"/>
                </a:cubicBezTo>
                <a:cubicBezTo>
                  <a:pt x="5099361" y="2520782"/>
                  <a:pt x="5177058" y="2487351"/>
                  <a:pt x="4944991" y="2493648"/>
                </a:cubicBezTo>
                <a:cubicBezTo>
                  <a:pt x="4712924" y="2499945"/>
                  <a:pt x="4615434" y="2504112"/>
                  <a:pt x="4402503" y="2493648"/>
                </a:cubicBezTo>
                <a:cubicBezTo>
                  <a:pt x="4189572" y="2483184"/>
                  <a:pt x="3786904" y="2453405"/>
                  <a:pt x="3553995" y="2493648"/>
                </a:cubicBezTo>
                <a:cubicBezTo>
                  <a:pt x="3321086" y="2533891"/>
                  <a:pt x="3193676" y="2466964"/>
                  <a:pt x="2858497" y="2493648"/>
                </a:cubicBezTo>
                <a:cubicBezTo>
                  <a:pt x="2523318" y="2520332"/>
                  <a:pt x="2558979" y="2471135"/>
                  <a:pt x="2316009" y="2493648"/>
                </a:cubicBezTo>
                <a:cubicBezTo>
                  <a:pt x="2073039" y="2516161"/>
                  <a:pt x="1903726" y="2497793"/>
                  <a:pt x="1620511" y="2493648"/>
                </a:cubicBezTo>
                <a:cubicBezTo>
                  <a:pt x="1337296" y="2489503"/>
                  <a:pt x="1321412" y="2508542"/>
                  <a:pt x="1154527" y="2493648"/>
                </a:cubicBezTo>
                <a:cubicBezTo>
                  <a:pt x="987642" y="2478754"/>
                  <a:pt x="881285" y="2501699"/>
                  <a:pt x="688543" y="2493648"/>
                </a:cubicBezTo>
                <a:cubicBezTo>
                  <a:pt x="495801" y="2485597"/>
                  <a:pt x="146613" y="2522400"/>
                  <a:pt x="0" y="2493648"/>
                </a:cubicBezTo>
                <a:cubicBezTo>
                  <a:pt x="17121" y="2215612"/>
                  <a:pt x="25576" y="2165271"/>
                  <a:pt x="0" y="1920109"/>
                </a:cubicBezTo>
                <a:cubicBezTo>
                  <a:pt x="-25576" y="1674947"/>
                  <a:pt x="-23353" y="1451473"/>
                  <a:pt x="0" y="1246824"/>
                </a:cubicBezTo>
                <a:cubicBezTo>
                  <a:pt x="23353" y="1042175"/>
                  <a:pt x="11146" y="773787"/>
                  <a:pt x="0" y="648348"/>
                </a:cubicBezTo>
                <a:cubicBezTo>
                  <a:pt x="-11146" y="522909"/>
                  <a:pt x="-12047" y="194079"/>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7F91C16-3AC2-E547-5DDF-7ADDD50746F0}"/>
              </a:ext>
            </a:extLst>
          </p:cNvPr>
          <p:cNvPicPr>
            <a:picLocks noChangeAspect="1"/>
          </p:cNvPicPr>
          <p:nvPr/>
        </p:nvPicPr>
        <p:blipFill>
          <a:blip r:embed="rId2"/>
          <a:stretch>
            <a:fillRect/>
          </a:stretch>
        </p:blipFill>
        <p:spPr>
          <a:xfrm>
            <a:off x="8623300" y="1904478"/>
            <a:ext cx="3276600" cy="3276600"/>
          </a:xfrm>
          <a:prstGeom prst="rect">
            <a:avLst/>
          </a:prstGeom>
        </p:spPr>
      </p:pic>
      <p:sp>
        <p:nvSpPr>
          <p:cNvPr id="8" name="Oval 7">
            <a:extLst>
              <a:ext uri="{FF2B5EF4-FFF2-40B4-BE49-F238E27FC236}">
                <a16:creationId xmlns:a16="http://schemas.microsoft.com/office/drawing/2014/main" id="{1934D585-0154-3F65-B49D-FF425EE0B9CD}"/>
              </a:ext>
            </a:extLst>
          </p:cNvPr>
          <p:cNvSpPr/>
          <p:nvPr/>
        </p:nvSpPr>
        <p:spPr>
          <a:xfrm>
            <a:off x="10582273" y="3781854"/>
            <a:ext cx="228600" cy="228600"/>
          </a:xfrm>
          <a:prstGeom prst="ellipse">
            <a:avLst/>
          </a:prstGeom>
          <a:solidFill>
            <a:srgbClr val="E0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B6B03E6-74CE-61B8-0B87-2CF0273E68B1}"/>
              </a:ext>
            </a:extLst>
          </p:cNvPr>
          <p:cNvSpPr txBox="1"/>
          <p:nvPr/>
        </p:nvSpPr>
        <p:spPr>
          <a:xfrm>
            <a:off x="9842342" y="5295378"/>
            <a:ext cx="1956115" cy="120032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lang="en-US" sz="2000">
                <a:solidFill>
                  <a:prstClr val="black"/>
                </a:solidFill>
                <a:latin typeface="Montserrat ExtraBold" panose="00000900000000000000" pitchFamily="50" charset="0"/>
                <a:ea typeface="Open Sans" panose="020B0606030504020204" pitchFamily="34" charset="0"/>
                <a:cs typeface="Mongolian Baiti" panose="03000500000000000000" pitchFamily="66" charset="0"/>
              </a:rPr>
              <a:t>Plural ownership of the economy</a:t>
            </a:r>
            <a:endPar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endParaRPr>
          </a:p>
        </p:txBody>
      </p:sp>
      <p:pic>
        <p:nvPicPr>
          <p:cNvPr id="11" name="Picture 10">
            <a:extLst>
              <a:ext uri="{FF2B5EF4-FFF2-40B4-BE49-F238E27FC236}">
                <a16:creationId xmlns:a16="http://schemas.microsoft.com/office/drawing/2014/main" id="{1DD39E4B-C503-8BEF-5CB1-30C5ACE222C9}"/>
              </a:ext>
            </a:extLst>
          </p:cNvPr>
          <p:cNvPicPr>
            <a:picLocks noChangeAspect="1"/>
          </p:cNvPicPr>
          <p:nvPr/>
        </p:nvPicPr>
        <p:blipFill rotWithShape="1">
          <a:blip r:embed="rId3"/>
          <a:srcRect r="8730"/>
          <a:stretch/>
        </p:blipFill>
        <p:spPr>
          <a:xfrm>
            <a:off x="8267059" y="4995988"/>
            <a:ext cx="1606422" cy="1590342"/>
          </a:xfrm>
          <a:prstGeom prst="rect">
            <a:avLst/>
          </a:prstGeom>
        </p:spPr>
      </p:pic>
    </p:spTree>
    <p:extLst>
      <p:ext uri="{BB962C8B-B14F-4D97-AF65-F5344CB8AC3E}">
        <p14:creationId xmlns:p14="http://schemas.microsoft.com/office/powerpoint/2010/main" val="527715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5FD8-9F6B-44D7-859A-88DCE91ACE79}"/>
              </a:ext>
            </a:extLst>
          </p:cNvPr>
          <p:cNvSpPr>
            <a:spLocks noGrp="1"/>
          </p:cNvSpPr>
          <p:nvPr>
            <p:ph type="title"/>
          </p:nvPr>
        </p:nvSpPr>
        <p:spPr>
          <a:xfrm>
            <a:off x="1974574" y="365125"/>
            <a:ext cx="9785626" cy="1278145"/>
          </a:xfrm>
        </p:spPr>
        <p:txBody>
          <a:bodyPr/>
          <a:lstStyle/>
          <a:p>
            <a:r>
              <a:rPr lang="en-GB"/>
              <a:t>Community wealth building in practice</a:t>
            </a:r>
          </a:p>
        </p:txBody>
      </p:sp>
      <p:sp>
        <p:nvSpPr>
          <p:cNvPr id="3" name="Content Placeholder 2">
            <a:extLst>
              <a:ext uri="{FF2B5EF4-FFF2-40B4-BE49-F238E27FC236}">
                <a16:creationId xmlns:a16="http://schemas.microsoft.com/office/drawing/2014/main" id="{9794A31D-4980-968C-ED8E-6BE6F5E47D48}"/>
              </a:ext>
            </a:extLst>
          </p:cNvPr>
          <p:cNvSpPr>
            <a:spLocks noGrp="1"/>
          </p:cNvSpPr>
          <p:nvPr>
            <p:ph idx="1"/>
          </p:nvPr>
        </p:nvSpPr>
        <p:spPr>
          <a:xfrm>
            <a:off x="596899" y="2346326"/>
            <a:ext cx="7156239" cy="2350772"/>
          </a:xfrm>
        </p:spPr>
        <p:txBody>
          <a:bodyPr>
            <a:normAutofit/>
          </a:bodyPr>
          <a:lstStyle/>
          <a:p>
            <a:pPr marL="0" indent="0">
              <a:buNone/>
            </a:pPr>
            <a:r>
              <a:rPr lang="en-GB">
                <a:latin typeface="Montserrat ExtraBold" panose="00000900000000000000" pitchFamily="50" charset="0"/>
              </a:rPr>
              <a:t>CHALLENGE</a:t>
            </a:r>
          </a:p>
          <a:p>
            <a:pPr marL="0" indent="0">
              <a:buNone/>
            </a:pPr>
            <a:r>
              <a:rPr lang="en-GB" sz="2000"/>
              <a:t>Low levels of local spend, confusing procurement rules and poor relationships with local businesses</a:t>
            </a:r>
          </a:p>
        </p:txBody>
      </p:sp>
      <p:sp>
        <p:nvSpPr>
          <p:cNvPr id="4" name="Rectangle 3">
            <a:extLst>
              <a:ext uri="{FF2B5EF4-FFF2-40B4-BE49-F238E27FC236}">
                <a16:creationId xmlns:a16="http://schemas.microsoft.com/office/drawing/2014/main" id="{A86C40CE-750C-6477-FD48-83F6072CC866}"/>
              </a:ext>
            </a:extLst>
          </p:cNvPr>
          <p:cNvSpPr/>
          <p:nvPr/>
        </p:nvSpPr>
        <p:spPr>
          <a:xfrm>
            <a:off x="477521" y="2203450"/>
            <a:ext cx="7650479" cy="1606550"/>
          </a:xfrm>
          <a:custGeom>
            <a:avLst/>
            <a:gdLst>
              <a:gd name="connsiteX0" fmla="*/ 0 w 7650479"/>
              <a:gd name="connsiteY0" fmla="*/ 0 h 1606550"/>
              <a:gd name="connsiteX1" fmla="*/ 618993 w 7650479"/>
              <a:gd name="connsiteY1" fmla="*/ 0 h 1606550"/>
              <a:gd name="connsiteX2" fmla="*/ 1084977 w 7650479"/>
              <a:gd name="connsiteY2" fmla="*/ 0 h 1606550"/>
              <a:gd name="connsiteX3" fmla="*/ 1933485 w 7650479"/>
              <a:gd name="connsiteY3" fmla="*/ 0 h 1606550"/>
              <a:gd name="connsiteX4" fmla="*/ 2552478 w 7650479"/>
              <a:gd name="connsiteY4" fmla="*/ 0 h 1606550"/>
              <a:gd name="connsiteX5" fmla="*/ 3171471 w 7650479"/>
              <a:gd name="connsiteY5" fmla="*/ 0 h 1606550"/>
              <a:gd name="connsiteX6" fmla="*/ 4019979 w 7650479"/>
              <a:gd name="connsiteY6" fmla="*/ 0 h 1606550"/>
              <a:gd name="connsiteX7" fmla="*/ 4562467 w 7650479"/>
              <a:gd name="connsiteY7" fmla="*/ 0 h 1606550"/>
              <a:gd name="connsiteX8" fmla="*/ 5410975 w 7650479"/>
              <a:gd name="connsiteY8" fmla="*/ 0 h 1606550"/>
              <a:gd name="connsiteX9" fmla="*/ 6259483 w 7650479"/>
              <a:gd name="connsiteY9" fmla="*/ 0 h 1606550"/>
              <a:gd name="connsiteX10" fmla="*/ 6954981 w 7650479"/>
              <a:gd name="connsiteY10" fmla="*/ 0 h 1606550"/>
              <a:gd name="connsiteX11" fmla="*/ 7650479 w 7650479"/>
              <a:gd name="connsiteY11" fmla="*/ 0 h 1606550"/>
              <a:gd name="connsiteX12" fmla="*/ 7650479 w 7650479"/>
              <a:gd name="connsiteY12" fmla="*/ 519451 h 1606550"/>
              <a:gd name="connsiteX13" fmla="*/ 7650479 w 7650479"/>
              <a:gd name="connsiteY13" fmla="*/ 1006771 h 1606550"/>
              <a:gd name="connsiteX14" fmla="*/ 7650479 w 7650479"/>
              <a:gd name="connsiteY14" fmla="*/ 1606550 h 1606550"/>
              <a:gd name="connsiteX15" fmla="*/ 6954981 w 7650479"/>
              <a:gd name="connsiteY15" fmla="*/ 1606550 h 1606550"/>
              <a:gd name="connsiteX16" fmla="*/ 6259483 w 7650479"/>
              <a:gd name="connsiteY16" fmla="*/ 1606550 h 1606550"/>
              <a:gd name="connsiteX17" fmla="*/ 5410975 w 7650479"/>
              <a:gd name="connsiteY17" fmla="*/ 1606550 h 1606550"/>
              <a:gd name="connsiteX18" fmla="*/ 4715477 w 7650479"/>
              <a:gd name="connsiteY18" fmla="*/ 1606550 h 1606550"/>
              <a:gd name="connsiteX19" fmla="*/ 4249493 w 7650479"/>
              <a:gd name="connsiteY19" fmla="*/ 1606550 h 1606550"/>
              <a:gd name="connsiteX20" fmla="*/ 3707005 w 7650479"/>
              <a:gd name="connsiteY20" fmla="*/ 1606550 h 1606550"/>
              <a:gd name="connsiteX21" fmla="*/ 2858497 w 7650479"/>
              <a:gd name="connsiteY21" fmla="*/ 1606550 h 1606550"/>
              <a:gd name="connsiteX22" fmla="*/ 2162999 w 7650479"/>
              <a:gd name="connsiteY22" fmla="*/ 1606550 h 1606550"/>
              <a:gd name="connsiteX23" fmla="*/ 1620511 w 7650479"/>
              <a:gd name="connsiteY23" fmla="*/ 1606550 h 1606550"/>
              <a:gd name="connsiteX24" fmla="*/ 925012 w 7650479"/>
              <a:gd name="connsiteY24" fmla="*/ 1606550 h 1606550"/>
              <a:gd name="connsiteX25" fmla="*/ 0 w 7650479"/>
              <a:gd name="connsiteY25" fmla="*/ 1606550 h 1606550"/>
              <a:gd name="connsiteX26" fmla="*/ 0 w 7650479"/>
              <a:gd name="connsiteY26" fmla="*/ 1119230 h 1606550"/>
              <a:gd name="connsiteX27" fmla="*/ 0 w 7650479"/>
              <a:gd name="connsiteY27" fmla="*/ 567648 h 1606550"/>
              <a:gd name="connsiteX28" fmla="*/ 0 w 7650479"/>
              <a:gd name="connsiteY28" fmla="*/ 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50479" h="1606550"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51778" y="142644"/>
                  <a:pt x="7673446" y="334402"/>
                  <a:pt x="7650479" y="519451"/>
                </a:cubicBezTo>
                <a:cubicBezTo>
                  <a:pt x="7627512" y="704500"/>
                  <a:pt x="7652844" y="833291"/>
                  <a:pt x="7650479" y="1006771"/>
                </a:cubicBezTo>
                <a:cubicBezTo>
                  <a:pt x="7648114" y="1180251"/>
                  <a:pt x="7625266" y="1416571"/>
                  <a:pt x="7650479" y="1606550"/>
                </a:cubicBezTo>
                <a:cubicBezTo>
                  <a:pt x="7358070" y="1640171"/>
                  <a:pt x="7154039" y="1590004"/>
                  <a:pt x="6954981" y="1606550"/>
                </a:cubicBezTo>
                <a:cubicBezTo>
                  <a:pt x="6755923" y="1623096"/>
                  <a:pt x="6403574" y="1583971"/>
                  <a:pt x="6259483" y="1606550"/>
                </a:cubicBezTo>
                <a:cubicBezTo>
                  <a:pt x="6115392" y="1629129"/>
                  <a:pt x="5632277" y="1567964"/>
                  <a:pt x="5410975" y="1606550"/>
                </a:cubicBezTo>
                <a:cubicBezTo>
                  <a:pt x="5189673" y="1645136"/>
                  <a:pt x="5027091" y="1579416"/>
                  <a:pt x="4715477" y="1606550"/>
                </a:cubicBezTo>
                <a:cubicBezTo>
                  <a:pt x="4403863" y="1633684"/>
                  <a:pt x="4481560" y="1600253"/>
                  <a:pt x="4249493" y="1606550"/>
                </a:cubicBezTo>
                <a:cubicBezTo>
                  <a:pt x="4017426" y="1612847"/>
                  <a:pt x="3919936" y="1617014"/>
                  <a:pt x="3707005" y="1606550"/>
                </a:cubicBezTo>
                <a:cubicBezTo>
                  <a:pt x="3494074" y="1596086"/>
                  <a:pt x="3091406" y="1566307"/>
                  <a:pt x="2858497" y="1606550"/>
                </a:cubicBezTo>
                <a:cubicBezTo>
                  <a:pt x="2625588" y="1646793"/>
                  <a:pt x="2498178" y="1579866"/>
                  <a:pt x="2162999" y="1606550"/>
                </a:cubicBezTo>
                <a:cubicBezTo>
                  <a:pt x="1827820" y="1633234"/>
                  <a:pt x="1863481" y="1584037"/>
                  <a:pt x="1620511" y="1606550"/>
                </a:cubicBezTo>
                <a:cubicBezTo>
                  <a:pt x="1377541" y="1629063"/>
                  <a:pt x="1209352" y="1612228"/>
                  <a:pt x="925012" y="1606550"/>
                </a:cubicBezTo>
                <a:cubicBezTo>
                  <a:pt x="640672" y="1600872"/>
                  <a:pt x="357075" y="1599513"/>
                  <a:pt x="0" y="1606550"/>
                </a:cubicBezTo>
                <a:cubicBezTo>
                  <a:pt x="-3912" y="1453240"/>
                  <a:pt x="4469" y="1254820"/>
                  <a:pt x="0" y="1119230"/>
                </a:cubicBezTo>
                <a:cubicBezTo>
                  <a:pt x="-4469" y="983640"/>
                  <a:pt x="-2133" y="694253"/>
                  <a:pt x="0" y="567648"/>
                </a:cubicBezTo>
                <a:cubicBezTo>
                  <a:pt x="2133" y="441043"/>
                  <a:pt x="-25538" y="257815"/>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C6ED028C-15D5-6EAE-CEA1-30683B587AF4}"/>
              </a:ext>
            </a:extLst>
          </p:cNvPr>
          <p:cNvSpPr txBox="1">
            <a:spLocks/>
          </p:cNvSpPr>
          <p:nvPr/>
        </p:nvSpPr>
        <p:spPr>
          <a:xfrm>
            <a:off x="596899" y="4153330"/>
            <a:ext cx="7485379" cy="235077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Clr>
                <a:srgbClr val="E2219B"/>
              </a:buClr>
              <a:buFont typeface="Arial" panose="020B0604020202020204" pitchFamily="34" charset="0"/>
              <a:buChar char="•"/>
              <a:defRPr sz="2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1pPr>
            <a:lvl2pPr marL="685800" indent="-228600" algn="l" defTabSz="914400" rtl="0" eaLnBrk="1" latinLnBrk="0" hangingPunct="1">
              <a:lnSpc>
                <a:spcPct val="90000"/>
              </a:lnSpc>
              <a:spcBef>
                <a:spcPts val="500"/>
              </a:spcBef>
              <a:buClr>
                <a:srgbClr val="E2219B"/>
              </a:buClr>
              <a:buFont typeface="Arial" panose="020B0604020202020204" pitchFamily="34" charset="0"/>
              <a:buChar char="•"/>
              <a:defRPr sz="24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1143000" indent="-228600" algn="l" defTabSz="914400" rtl="0" eaLnBrk="1" latinLnBrk="0" hangingPunct="1">
              <a:lnSpc>
                <a:spcPct val="90000"/>
              </a:lnSpc>
              <a:spcBef>
                <a:spcPts val="500"/>
              </a:spcBef>
              <a:buClr>
                <a:srgbClr val="E2219B"/>
              </a:buClr>
              <a:buFont typeface="Arial" panose="020B0604020202020204" pitchFamily="34" charset="0"/>
              <a:buChar char="•"/>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6002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20574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Montserrat ExtraBold" panose="00000900000000000000" pitchFamily="50" charset="0"/>
              </a:rPr>
              <a:t>CWB SOLUTION – </a:t>
            </a:r>
            <a:r>
              <a:rPr lang="en-US">
                <a:solidFill>
                  <a:srgbClr val="E04D9A"/>
                </a:solidFill>
                <a:latin typeface="Montserrat ExtraBold" panose="00000900000000000000" pitchFamily="50" charset="0"/>
              </a:rPr>
              <a:t>Quick Quotes Process</a:t>
            </a:r>
          </a:p>
          <a:p>
            <a:r>
              <a:rPr lang="en-US"/>
              <a:t>North Ayrshire Council implemented a ‘quick quotes process’ whereby contracts between £10-50k are ringfenced for local suppliers</a:t>
            </a:r>
          </a:p>
          <a:p>
            <a:r>
              <a:rPr lang="en-US"/>
              <a:t>Built a relationship between the procurement and business growth teams </a:t>
            </a:r>
          </a:p>
          <a:p>
            <a:r>
              <a:rPr lang="en-US"/>
              <a:t>Support local businesses in navigating the process</a:t>
            </a:r>
          </a:p>
        </p:txBody>
      </p:sp>
      <p:sp>
        <p:nvSpPr>
          <p:cNvPr id="6" name="Rectangle 5">
            <a:extLst>
              <a:ext uri="{FF2B5EF4-FFF2-40B4-BE49-F238E27FC236}">
                <a16:creationId xmlns:a16="http://schemas.microsoft.com/office/drawing/2014/main" id="{EA1C2825-38D1-1123-1AE8-FBF85139054B}"/>
              </a:ext>
            </a:extLst>
          </p:cNvPr>
          <p:cNvSpPr/>
          <p:nvPr/>
        </p:nvSpPr>
        <p:spPr>
          <a:xfrm>
            <a:off x="477521" y="4010454"/>
            <a:ext cx="7650479" cy="2493648"/>
          </a:xfrm>
          <a:custGeom>
            <a:avLst/>
            <a:gdLst>
              <a:gd name="connsiteX0" fmla="*/ 0 w 7650479"/>
              <a:gd name="connsiteY0" fmla="*/ 0 h 2493648"/>
              <a:gd name="connsiteX1" fmla="*/ 618993 w 7650479"/>
              <a:gd name="connsiteY1" fmla="*/ 0 h 2493648"/>
              <a:gd name="connsiteX2" fmla="*/ 1084977 w 7650479"/>
              <a:gd name="connsiteY2" fmla="*/ 0 h 2493648"/>
              <a:gd name="connsiteX3" fmla="*/ 1933485 w 7650479"/>
              <a:gd name="connsiteY3" fmla="*/ 0 h 2493648"/>
              <a:gd name="connsiteX4" fmla="*/ 2552478 w 7650479"/>
              <a:gd name="connsiteY4" fmla="*/ 0 h 2493648"/>
              <a:gd name="connsiteX5" fmla="*/ 3171471 w 7650479"/>
              <a:gd name="connsiteY5" fmla="*/ 0 h 2493648"/>
              <a:gd name="connsiteX6" fmla="*/ 4019979 w 7650479"/>
              <a:gd name="connsiteY6" fmla="*/ 0 h 2493648"/>
              <a:gd name="connsiteX7" fmla="*/ 4562467 w 7650479"/>
              <a:gd name="connsiteY7" fmla="*/ 0 h 2493648"/>
              <a:gd name="connsiteX8" fmla="*/ 5410975 w 7650479"/>
              <a:gd name="connsiteY8" fmla="*/ 0 h 2493648"/>
              <a:gd name="connsiteX9" fmla="*/ 6259483 w 7650479"/>
              <a:gd name="connsiteY9" fmla="*/ 0 h 2493648"/>
              <a:gd name="connsiteX10" fmla="*/ 6954981 w 7650479"/>
              <a:gd name="connsiteY10" fmla="*/ 0 h 2493648"/>
              <a:gd name="connsiteX11" fmla="*/ 7650479 w 7650479"/>
              <a:gd name="connsiteY11" fmla="*/ 0 h 2493648"/>
              <a:gd name="connsiteX12" fmla="*/ 7650479 w 7650479"/>
              <a:gd name="connsiteY12" fmla="*/ 598476 h 2493648"/>
              <a:gd name="connsiteX13" fmla="*/ 7650479 w 7650479"/>
              <a:gd name="connsiteY13" fmla="*/ 1147078 h 2493648"/>
              <a:gd name="connsiteX14" fmla="*/ 7650479 w 7650479"/>
              <a:gd name="connsiteY14" fmla="*/ 1770490 h 2493648"/>
              <a:gd name="connsiteX15" fmla="*/ 7650479 w 7650479"/>
              <a:gd name="connsiteY15" fmla="*/ 2493648 h 2493648"/>
              <a:gd name="connsiteX16" fmla="*/ 6954981 w 7650479"/>
              <a:gd name="connsiteY16" fmla="*/ 2493648 h 2493648"/>
              <a:gd name="connsiteX17" fmla="*/ 6106473 w 7650479"/>
              <a:gd name="connsiteY17" fmla="*/ 2493648 h 2493648"/>
              <a:gd name="connsiteX18" fmla="*/ 5410975 w 7650479"/>
              <a:gd name="connsiteY18" fmla="*/ 2493648 h 2493648"/>
              <a:gd name="connsiteX19" fmla="*/ 4944991 w 7650479"/>
              <a:gd name="connsiteY19" fmla="*/ 2493648 h 2493648"/>
              <a:gd name="connsiteX20" fmla="*/ 4402503 w 7650479"/>
              <a:gd name="connsiteY20" fmla="*/ 2493648 h 2493648"/>
              <a:gd name="connsiteX21" fmla="*/ 3553995 w 7650479"/>
              <a:gd name="connsiteY21" fmla="*/ 2493648 h 2493648"/>
              <a:gd name="connsiteX22" fmla="*/ 2858497 w 7650479"/>
              <a:gd name="connsiteY22" fmla="*/ 2493648 h 2493648"/>
              <a:gd name="connsiteX23" fmla="*/ 2316009 w 7650479"/>
              <a:gd name="connsiteY23" fmla="*/ 2493648 h 2493648"/>
              <a:gd name="connsiteX24" fmla="*/ 1620511 w 7650479"/>
              <a:gd name="connsiteY24" fmla="*/ 2493648 h 2493648"/>
              <a:gd name="connsiteX25" fmla="*/ 1154527 w 7650479"/>
              <a:gd name="connsiteY25" fmla="*/ 2493648 h 2493648"/>
              <a:gd name="connsiteX26" fmla="*/ 688543 w 7650479"/>
              <a:gd name="connsiteY26" fmla="*/ 2493648 h 2493648"/>
              <a:gd name="connsiteX27" fmla="*/ 0 w 7650479"/>
              <a:gd name="connsiteY27" fmla="*/ 2493648 h 2493648"/>
              <a:gd name="connsiteX28" fmla="*/ 0 w 7650479"/>
              <a:gd name="connsiteY28" fmla="*/ 1920109 h 2493648"/>
              <a:gd name="connsiteX29" fmla="*/ 0 w 7650479"/>
              <a:gd name="connsiteY29" fmla="*/ 1246824 h 2493648"/>
              <a:gd name="connsiteX30" fmla="*/ 0 w 7650479"/>
              <a:gd name="connsiteY30" fmla="*/ 648348 h 2493648"/>
              <a:gd name="connsiteX31" fmla="*/ 0 w 7650479"/>
              <a:gd name="connsiteY31" fmla="*/ 0 h 249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50479" h="2493648"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44146" y="190220"/>
                  <a:pt x="7641120" y="468322"/>
                  <a:pt x="7650479" y="598476"/>
                </a:cubicBezTo>
                <a:cubicBezTo>
                  <a:pt x="7659838" y="728630"/>
                  <a:pt x="7652770" y="984683"/>
                  <a:pt x="7650479" y="1147078"/>
                </a:cubicBezTo>
                <a:cubicBezTo>
                  <a:pt x="7648188" y="1309473"/>
                  <a:pt x="7634818" y="1628304"/>
                  <a:pt x="7650479" y="1770490"/>
                </a:cubicBezTo>
                <a:cubicBezTo>
                  <a:pt x="7666140" y="1912676"/>
                  <a:pt x="7663214" y="2230065"/>
                  <a:pt x="7650479" y="2493648"/>
                </a:cubicBezTo>
                <a:cubicBezTo>
                  <a:pt x="7461975" y="2477055"/>
                  <a:pt x="7099072" y="2471069"/>
                  <a:pt x="6954981" y="2493648"/>
                </a:cubicBezTo>
                <a:cubicBezTo>
                  <a:pt x="6810890" y="2516227"/>
                  <a:pt x="6327775" y="2455062"/>
                  <a:pt x="6106473" y="2493648"/>
                </a:cubicBezTo>
                <a:cubicBezTo>
                  <a:pt x="5885171" y="2532234"/>
                  <a:pt x="5722589" y="2466514"/>
                  <a:pt x="5410975" y="2493648"/>
                </a:cubicBezTo>
                <a:cubicBezTo>
                  <a:pt x="5099361" y="2520782"/>
                  <a:pt x="5177058" y="2487351"/>
                  <a:pt x="4944991" y="2493648"/>
                </a:cubicBezTo>
                <a:cubicBezTo>
                  <a:pt x="4712924" y="2499945"/>
                  <a:pt x="4615434" y="2504112"/>
                  <a:pt x="4402503" y="2493648"/>
                </a:cubicBezTo>
                <a:cubicBezTo>
                  <a:pt x="4189572" y="2483184"/>
                  <a:pt x="3786904" y="2453405"/>
                  <a:pt x="3553995" y="2493648"/>
                </a:cubicBezTo>
                <a:cubicBezTo>
                  <a:pt x="3321086" y="2533891"/>
                  <a:pt x="3193676" y="2466964"/>
                  <a:pt x="2858497" y="2493648"/>
                </a:cubicBezTo>
                <a:cubicBezTo>
                  <a:pt x="2523318" y="2520332"/>
                  <a:pt x="2558979" y="2471135"/>
                  <a:pt x="2316009" y="2493648"/>
                </a:cubicBezTo>
                <a:cubicBezTo>
                  <a:pt x="2073039" y="2516161"/>
                  <a:pt x="1903726" y="2497793"/>
                  <a:pt x="1620511" y="2493648"/>
                </a:cubicBezTo>
                <a:cubicBezTo>
                  <a:pt x="1337296" y="2489503"/>
                  <a:pt x="1321412" y="2508542"/>
                  <a:pt x="1154527" y="2493648"/>
                </a:cubicBezTo>
                <a:cubicBezTo>
                  <a:pt x="987642" y="2478754"/>
                  <a:pt x="881285" y="2501699"/>
                  <a:pt x="688543" y="2493648"/>
                </a:cubicBezTo>
                <a:cubicBezTo>
                  <a:pt x="495801" y="2485597"/>
                  <a:pt x="146613" y="2522400"/>
                  <a:pt x="0" y="2493648"/>
                </a:cubicBezTo>
                <a:cubicBezTo>
                  <a:pt x="17121" y="2215612"/>
                  <a:pt x="25576" y="2165271"/>
                  <a:pt x="0" y="1920109"/>
                </a:cubicBezTo>
                <a:cubicBezTo>
                  <a:pt x="-25576" y="1674947"/>
                  <a:pt x="-23353" y="1451473"/>
                  <a:pt x="0" y="1246824"/>
                </a:cubicBezTo>
                <a:cubicBezTo>
                  <a:pt x="23353" y="1042175"/>
                  <a:pt x="11146" y="773787"/>
                  <a:pt x="0" y="648348"/>
                </a:cubicBezTo>
                <a:cubicBezTo>
                  <a:pt x="-11146" y="522909"/>
                  <a:pt x="-12047" y="194079"/>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7F91C16-3AC2-E547-5DDF-7ADDD50746F0}"/>
              </a:ext>
            </a:extLst>
          </p:cNvPr>
          <p:cNvPicPr>
            <a:picLocks noChangeAspect="1"/>
          </p:cNvPicPr>
          <p:nvPr/>
        </p:nvPicPr>
        <p:blipFill>
          <a:blip r:embed="rId2"/>
          <a:stretch>
            <a:fillRect/>
          </a:stretch>
        </p:blipFill>
        <p:spPr>
          <a:xfrm>
            <a:off x="8623300" y="1904478"/>
            <a:ext cx="3276600" cy="3276600"/>
          </a:xfrm>
          <a:prstGeom prst="rect">
            <a:avLst/>
          </a:prstGeom>
        </p:spPr>
      </p:pic>
      <p:sp>
        <p:nvSpPr>
          <p:cNvPr id="8" name="Oval 7">
            <a:extLst>
              <a:ext uri="{FF2B5EF4-FFF2-40B4-BE49-F238E27FC236}">
                <a16:creationId xmlns:a16="http://schemas.microsoft.com/office/drawing/2014/main" id="{1934D585-0154-3F65-B49D-FF425EE0B9CD}"/>
              </a:ext>
            </a:extLst>
          </p:cNvPr>
          <p:cNvSpPr/>
          <p:nvPr/>
        </p:nvSpPr>
        <p:spPr>
          <a:xfrm>
            <a:off x="10147300" y="3063908"/>
            <a:ext cx="228600" cy="228600"/>
          </a:xfrm>
          <a:prstGeom prst="ellipse">
            <a:avLst/>
          </a:prstGeom>
          <a:solidFill>
            <a:srgbClr val="E0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B6B03E6-74CE-61B8-0B87-2CF0273E68B1}"/>
              </a:ext>
            </a:extLst>
          </p:cNvPr>
          <p:cNvSpPr txBox="1"/>
          <p:nvPr/>
        </p:nvSpPr>
        <p:spPr>
          <a:xfrm>
            <a:off x="9842342" y="5295378"/>
            <a:ext cx="2057558" cy="646331"/>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lang="en-US" sz="2000">
                <a:solidFill>
                  <a:prstClr val="black"/>
                </a:solidFill>
                <a:latin typeface="Montserrat ExtraBold" panose="00000900000000000000" pitchFamily="50" charset="0"/>
                <a:ea typeface="Open Sans" panose="020B0606030504020204" pitchFamily="34" charset="0"/>
                <a:cs typeface="Mongolian Baiti" panose="03000500000000000000" pitchFamily="66" charset="0"/>
              </a:rPr>
              <a:t>Progressive procurement</a:t>
            </a:r>
            <a:endPar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endParaRPr>
          </a:p>
        </p:txBody>
      </p:sp>
      <p:pic>
        <p:nvPicPr>
          <p:cNvPr id="11" name="Picture 10">
            <a:extLst>
              <a:ext uri="{FF2B5EF4-FFF2-40B4-BE49-F238E27FC236}">
                <a16:creationId xmlns:a16="http://schemas.microsoft.com/office/drawing/2014/main" id="{D6558E94-D1A3-0CD1-5C1D-B6B36BA7D810}"/>
              </a:ext>
            </a:extLst>
          </p:cNvPr>
          <p:cNvPicPr>
            <a:picLocks noChangeAspect="1"/>
          </p:cNvPicPr>
          <p:nvPr/>
        </p:nvPicPr>
        <p:blipFill rotWithShape="1">
          <a:blip r:embed="rId3"/>
          <a:srcRect r="12779"/>
          <a:stretch/>
        </p:blipFill>
        <p:spPr>
          <a:xfrm>
            <a:off x="8374220" y="4808396"/>
            <a:ext cx="1468122" cy="1620294"/>
          </a:xfrm>
          <a:prstGeom prst="rect">
            <a:avLst/>
          </a:prstGeom>
        </p:spPr>
      </p:pic>
    </p:spTree>
    <p:extLst>
      <p:ext uri="{BB962C8B-B14F-4D97-AF65-F5344CB8AC3E}">
        <p14:creationId xmlns:p14="http://schemas.microsoft.com/office/powerpoint/2010/main" val="429530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5FD8-9F6B-44D7-859A-88DCE91ACE79}"/>
              </a:ext>
            </a:extLst>
          </p:cNvPr>
          <p:cNvSpPr>
            <a:spLocks noGrp="1"/>
          </p:cNvSpPr>
          <p:nvPr>
            <p:ph type="title"/>
          </p:nvPr>
        </p:nvSpPr>
        <p:spPr>
          <a:xfrm>
            <a:off x="1974574" y="365125"/>
            <a:ext cx="9785626" cy="1278145"/>
          </a:xfrm>
        </p:spPr>
        <p:txBody>
          <a:bodyPr/>
          <a:lstStyle/>
          <a:p>
            <a:r>
              <a:rPr lang="en-GB"/>
              <a:t>Community wealth building in practice</a:t>
            </a:r>
          </a:p>
        </p:txBody>
      </p:sp>
      <p:sp>
        <p:nvSpPr>
          <p:cNvPr id="3" name="Content Placeholder 2">
            <a:extLst>
              <a:ext uri="{FF2B5EF4-FFF2-40B4-BE49-F238E27FC236}">
                <a16:creationId xmlns:a16="http://schemas.microsoft.com/office/drawing/2014/main" id="{9794A31D-4980-968C-ED8E-6BE6F5E47D48}"/>
              </a:ext>
            </a:extLst>
          </p:cNvPr>
          <p:cNvSpPr>
            <a:spLocks noGrp="1"/>
          </p:cNvSpPr>
          <p:nvPr>
            <p:ph idx="1"/>
          </p:nvPr>
        </p:nvSpPr>
        <p:spPr>
          <a:xfrm>
            <a:off x="596899" y="2346326"/>
            <a:ext cx="7156239" cy="2350772"/>
          </a:xfrm>
        </p:spPr>
        <p:txBody>
          <a:bodyPr>
            <a:normAutofit/>
          </a:bodyPr>
          <a:lstStyle/>
          <a:p>
            <a:pPr marL="0" indent="0">
              <a:buNone/>
            </a:pPr>
            <a:r>
              <a:rPr lang="en-GB" dirty="0">
                <a:latin typeface="Montserrat ExtraBold" panose="00000900000000000000" pitchFamily="50" charset="0"/>
              </a:rPr>
              <a:t>CHALLENGE</a:t>
            </a:r>
          </a:p>
          <a:p>
            <a:pPr marL="0" indent="0">
              <a:buNone/>
            </a:pPr>
            <a:r>
              <a:rPr lang="en-US" dirty="0"/>
              <a:t>Disconnected adult social care providers and low pay for staff</a:t>
            </a:r>
            <a:endParaRPr lang="en-GB" dirty="0"/>
          </a:p>
        </p:txBody>
      </p:sp>
      <p:sp>
        <p:nvSpPr>
          <p:cNvPr id="4" name="Rectangle 3">
            <a:extLst>
              <a:ext uri="{FF2B5EF4-FFF2-40B4-BE49-F238E27FC236}">
                <a16:creationId xmlns:a16="http://schemas.microsoft.com/office/drawing/2014/main" id="{A86C40CE-750C-6477-FD48-83F6072CC866}"/>
              </a:ext>
            </a:extLst>
          </p:cNvPr>
          <p:cNvSpPr/>
          <p:nvPr/>
        </p:nvSpPr>
        <p:spPr>
          <a:xfrm>
            <a:off x="477521" y="2203450"/>
            <a:ext cx="7650479" cy="1606550"/>
          </a:xfrm>
          <a:custGeom>
            <a:avLst/>
            <a:gdLst>
              <a:gd name="connsiteX0" fmla="*/ 0 w 7650479"/>
              <a:gd name="connsiteY0" fmla="*/ 0 h 1606550"/>
              <a:gd name="connsiteX1" fmla="*/ 618993 w 7650479"/>
              <a:gd name="connsiteY1" fmla="*/ 0 h 1606550"/>
              <a:gd name="connsiteX2" fmla="*/ 1084977 w 7650479"/>
              <a:gd name="connsiteY2" fmla="*/ 0 h 1606550"/>
              <a:gd name="connsiteX3" fmla="*/ 1933485 w 7650479"/>
              <a:gd name="connsiteY3" fmla="*/ 0 h 1606550"/>
              <a:gd name="connsiteX4" fmla="*/ 2552478 w 7650479"/>
              <a:gd name="connsiteY4" fmla="*/ 0 h 1606550"/>
              <a:gd name="connsiteX5" fmla="*/ 3171471 w 7650479"/>
              <a:gd name="connsiteY5" fmla="*/ 0 h 1606550"/>
              <a:gd name="connsiteX6" fmla="*/ 4019979 w 7650479"/>
              <a:gd name="connsiteY6" fmla="*/ 0 h 1606550"/>
              <a:gd name="connsiteX7" fmla="*/ 4562467 w 7650479"/>
              <a:gd name="connsiteY7" fmla="*/ 0 h 1606550"/>
              <a:gd name="connsiteX8" fmla="*/ 5410975 w 7650479"/>
              <a:gd name="connsiteY8" fmla="*/ 0 h 1606550"/>
              <a:gd name="connsiteX9" fmla="*/ 6259483 w 7650479"/>
              <a:gd name="connsiteY9" fmla="*/ 0 h 1606550"/>
              <a:gd name="connsiteX10" fmla="*/ 6954981 w 7650479"/>
              <a:gd name="connsiteY10" fmla="*/ 0 h 1606550"/>
              <a:gd name="connsiteX11" fmla="*/ 7650479 w 7650479"/>
              <a:gd name="connsiteY11" fmla="*/ 0 h 1606550"/>
              <a:gd name="connsiteX12" fmla="*/ 7650479 w 7650479"/>
              <a:gd name="connsiteY12" fmla="*/ 519451 h 1606550"/>
              <a:gd name="connsiteX13" fmla="*/ 7650479 w 7650479"/>
              <a:gd name="connsiteY13" fmla="*/ 1006771 h 1606550"/>
              <a:gd name="connsiteX14" fmla="*/ 7650479 w 7650479"/>
              <a:gd name="connsiteY14" fmla="*/ 1606550 h 1606550"/>
              <a:gd name="connsiteX15" fmla="*/ 6954981 w 7650479"/>
              <a:gd name="connsiteY15" fmla="*/ 1606550 h 1606550"/>
              <a:gd name="connsiteX16" fmla="*/ 6259483 w 7650479"/>
              <a:gd name="connsiteY16" fmla="*/ 1606550 h 1606550"/>
              <a:gd name="connsiteX17" fmla="*/ 5410975 w 7650479"/>
              <a:gd name="connsiteY17" fmla="*/ 1606550 h 1606550"/>
              <a:gd name="connsiteX18" fmla="*/ 4715477 w 7650479"/>
              <a:gd name="connsiteY18" fmla="*/ 1606550 h 1606550"/>
              <a:gd name="connsiteX19" fmla="*/ 4249493 w 7650479"/>
              <a:gd name="connsiteY19" fmla="*/ 1606550 h 1606550"/>
              <a:gd name="connsiteX20" fmla="*/ 3707005 w 7650479"/>
              <a:gd name="connsiteY20" fmla="*/ 1606550 h 1606550"/>
              <a:gd name="connsiteX21" fmla="*/ 2858497 w 7650479"/>
              <a:gd name="connsiteY21" fmla="*/ 1606550 h 1606550"/>
              <a:gd name="connsiteX22" fmla="*/ 2162999 w 7650479"/>
              <a:gd name="connsiteY22" fmla="*/ 1606550 h 1606550"/>
              <a:gd name="connsiteX23" fmla="*/ 1620511 w 7650479"/>
              <a:gd name="connsiteY23" fmla="*/ 1606550 h 1606550"/>
              <a:gd name="connsiteX24" fmla="*/ 925012 w 7650479"/>
              <a:gd name="connsiteY24" fmla="*/ 1606550 h 1606550"/>
              <a:gd name="connsiteX25" fmla="*/ 0 w 7650479"/>
              <a:gd name="connsiteY25" fmla="*/ 1606550 h 1606550"/>
              <a:gd name="connsiteX26" fmla="*/ 0 w 7650479"/>
              <a:gd name="connsiteY26" fmla="*/ 1119230 h 1606550"/>
              <a:gd name="connsiteX27" fmla="*/ 0 w 7650479"/>
              <a:gd name="connsiteY27" fmla="*/ 567648 h 1606550"/>
              <a:gd name="connsiteX28" fmla="*/ 0 w 7650479"/>
              <a:gd name="connsiteY28" fmla="*/ 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50479" h="1606550"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51778" y="142644"/>
                  <a:pt x="7673446" y="334402"/>
                  <a:pt x="7650479" y="519451"/>
                </a:cubicBezTo>
                <a:cubicBezTo>
                  <a:pt x="7627512" y="704500"/>
                  <a:pt x="7652844" y="833291"/>
                  <a:pt x="7650479" y="1006771"/>
                </a:cubicBezTo>
                <a:cubicBezTo>
                  <a:pt x="7648114" y="1180251"/>
                  <a:pt x="7625266" y="1416571"/>
                  <a:pt x="7650479" y="1606550"/>
                </a:cubicBezTo>
                <a:cubicBezTo>
                  <a:pt x="7358070" y="1640171"/>
                  <a:pt x="7154039" y="1590004"/>
                  <a:pt x="6954981" y="1606550"/>
                </a:cubicBezTo>
                <a:cubicBezTo>
                  <a:pt x="6755923" y="1623096"/>
                  <a:pt x="6403574" y="1583971"/>
                  <a:pt x="6259483" y="1606550"/>
                </a:cubicBezTo>
                <a:cubicBezTo>
                  <a:pt x="6115392" y="1629129"/>
                  <a:pt x="5632277" y="1567964"/>
                  <a:pt x="5410975" y="1606550"/>
                </a:cubicBezTo>
                <a:cubicBezTo>
                  <a:pt x="5189673" y="1645136"/>
                  <a:pt x="5027091" y="1579416"/>
                  <a:pt x="4715477" y="1606550"/>
                </a:cubicBezTo>
                <a:cubicBezTo>
                  <a:pt x="4403863" y="1633684"/>
                  <a:pt x="4481560" y="1600253"/>
                  <a:pt x="4249493" y="1606550"/>
                </a:cubicBezTo>
                <a:cubicBezTo>
                  <a:pt x="4017426" y="1612847"/>
                  <a:pt x="3919936" y="1617014"/>
                  <a:pt x="3707005" y="1606550"/>
                </a:cubicBezTo>
                <a:cubicBezTo>
                  <a:pt x="3494074" y="1596086"/>
                  <a:pt x="3091406" y="1566307"/>
                  <a:pt x="2858497" y="1606550"/>
                </a:cubicBezTo>
                <a:cubicBezTo>
                  <a:pt x="2625588" y="1646793"/>
                  <a:pt x="2498178" y="1579866"/>
                  <a:pt x="2162999" y="1606550"/>
                </a:cubicBezTo>
                <a:cubicBezTo>
                  <a:pt x="1827820" y="1633234"/>
                  <a:pt x="1863481" y="1584037"/>
                  <a:pt x="1620511" y="1606550"/>
                </a:cubicBezTo>
                <a:cubicBezTo>
                  <a:pt x="1377541" y="1629063"/>
                  <a:pt x="1209352" y="1612228"/>
                  <a:pt x="925012" y="1606550"/>
                </a:cubicBezTo>
                <a:cubicBezTo>
                  <a:pt x="640672" y="1600872"/>
                  <a:pt x="357075" y="1599513"/>
                  <a:pt x="0" y="1606550"/>
                </a:cubicBezTo>
                <a:cubicBezTo>
                  <a:pt x="-3912" y="1453240"/>
                  <a:pt x="4469" y="1254820"/>
                  <a:pt x="0" y="1119230"/>
                </a:cubicBezTo>
                <a:cubicBezTo>
                  <a:pt x="-4469" y="983640"/>
                  <a:pt x="-2133" y="694253"/>
                  <a:pt x="0" y="567648"/>
                </a:cubicBezTo>
                <a:cubicBezTo>
                  <a:pt x="2133" y="441043"/>
                  <a:pt x="-25538" y="257815"/>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C6ED028C-15D5-6EAE-CEA1-30683B587AF4}"/>
              </a:ext>
            </a:extLst>
          </p:cNvPr>
          <p:cNvSpPr txBox="1">
            <a:spLocks/>
          </p:cNvSpPr>
          <p:nvPr/>
        </p:nvSpPr>
        <p:spPr>
          <a:xfrm>
            <a:off x="596899" y="4153330"/>
            <a:ext cx="7485379" cy="2350772"/>
          </a:xfrm>
          <a:prstGeom prst="rect">
            <a:avLst/>
          </a:prstGeom>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Clr>
                <a:srgbClr val="E2219B"/>
              </a:buClr>
              <a:buFont typeface="Arial" panose="020B0604020202020204" pitchFamily="34" charset="0"/>
              <a:buChar char="•"/>
              <a:defRPr sz="2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1pPr>
            <a:lvl2pPr marL="685800" indent="-228600" algn="l" defTabSz="914400" rtl="0" eaLnBrk="1" latinLnBrk="0" hangingPunct="1">
              <a:lnSpc>
                <a:spcPct val="90000"/>
              </a:lnSpc>
              <a:spcBef>
                <a:spcPts val="500"/>
              </a:spcBef>
              <a:buClr>
                <a:srgbClr val="E2219B"/>
              </a:buClr>
              <a:buFont typeface="Arial" panose="020B0604020202020204" pitchFamily="34" charset="0"/>
              <a:buChar char="•"/>
              <a:defRPr sz="24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1143000" indent="-228600" algn="l" defTabSz="914400" rtl="0" eaLnBrk="1" latinLnBrk="0" hangingPunct="1">
              <a:lnSpc>
                <a:spcPct val="90000"/>
              </a:lnSpc>
              <a:spcBef>
                <a:spcPts val="500"/>
              </a:spcBef>
              <a:buClr>
                <a:srgbClr val="E2219B"/>
              </a:buClr>
              <a:buFont typeface="Arial" panose="020B0604020202020204" pitchFamily="34" charset="0"/>
              <a:buChar char="•"/>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6002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20574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Montserrat ExtraBold"/>
                <a:ea typeface="Open Sans"/>
                <a:cs typeface="Mongolian Baiti"/>
              </a:rPr>
              <a:t>CWB SOLUTION – </a:t>
            </a:r>
            <a:r>
              <a:rPr lang="en-US" dirty="0">
                <a:solidFill>
                  <a:srgbClr val="E04D9A"/>
                </a:solidFill>
                <a:latin typeface="Montserrat ExtraBold"/>
                <a:ea typeface="Open Sans"/>
                <a:cs typeface="Mongolian Baiti"/>
              </a:rPr>
              <a:t>Wigan Ethical Homecare Framework</a:t>
            </a:r>
          </a:p>
          <a:p>
            <a:r>
              <a:rPr lang="en-US" sz="2900" dirty="0">
                <a:latin typeface="Montserrat"/>
                <a:ea typeface="Open Sans"/>
                <a:cs typeface="Mongolian Baiti"/>
              </a:rPr>
              <a:t>Wigan’s homecare system involved 25 providers at varied cost and quality, disconnected from local communities with a poorly rewarded workforce</a:t>
            </a:r>
          </a:p>
          <a:p>
            <a:r>
              <a:rPr lang="en-US" sz="2900" dirty="0">
                <a:latin typeface="Montserrat"/>
                <a:ea typeface="Open Sans"/>
                <a:cs typeface="Mongolian Baiti"/>
              </a:rPr>
              <a:t>Wigan Council changed this by creating the Ethical Homecare Framework: to be part of the framework employers had to meet certain demands, such as using values-based approaches to recruitment and all paying the same hourly rate</a:t>
            </a:r>
            <a:endParaRPr lang="en-US" sz="2900" dirty="0"/>
          </a:p>
          <a:p>
            <a:r>
              <a:rPr lang="en-US" sz="2900" dirty="0">
                <a:latin typeface="Montserrat"/>
                <a:ea typeface="Open Sans"/>
                <a:cs typeface="Mongolian Baiti"/>
              </a:rPr>
              <a:t>It drove up employment standards, increased pay, and reduced staff turnover greatly</a:t>
            </a:r>
          </a:p>
        </p:txBody>
      </p:sp>
      <p:sp>
        <p:nvSpPr>
          <p:cNvPr id="6" name="Rectangle 5">
            <a:extLst>
              <a:ext uri="{FF2B5EF4-FFF2-40B4-BE49-F238E27FC236}">
                <a16:creationId xmlns:a16="http://schemas.microsoft.com/office/drawing/2014/main" id="{EA1C2825-38D1-1123-1AE8-FBF85139054B}"/>
              </a:ext>
            </a:extLst>
          </p:cNvPr>
          <p:cNvSpPr/>
          <p:nvPr/>
        </p:nvSpPr>
        <p:spPr>
          <a:xfrm>
            <a:off x="477521" y="4010454"/>
            <a:ext cx="7650479" cy="2493648"/>
          </a:xfrm>
          <a:custGeom>
            <a:avLst/>
            <a:gdLst>
              <a:gd name="connsiteX0" fmla="*/ 0 w 7650479"/>
              <a:gd name="connsiteY0" fmla="*/ 0 h 2493648"/>
              <a:gd name="connsiteX1" fmla="*/ 618993 w 7650479"/>
              <a:gd name="connsiteY1" fmla="*/ 0 h 2493648"/>
              <a:gd name="connsiteX2" fmla="*/ 1084977 w 7650479"/>
              <a:gd name="connsiteY2" fmla="*/ 0 h 2493648"/>
              <a:gd name="connsiteX3" fmla="*/ 1933485 w 7650479"/>
              <a:gd name="connsiteY3" fmla="*/ 0 h 2493648"/>
              <a:gd name="connsiteX4" fmla="*/ 2552478 w 7650479"/>
              <a:gd name="connsiteY4" fmla="*/ 0 h 2493648"/>
              <a:gd name="connsiteX5" fmla="*/ 3171471 w 7650479"/>
              <a:gd name="connsiteY5" fmla="*/ 0 h 2493648"/>
              <a:gd name="connsiteX6" fmla="*/ 4019979 w 7650479"/>
              <a:gd name="connsiteY6" fmla="*/ 0 h 2493648"/>
              <a:gd name="connsiteX7" fmla="*/ 4562467 w 7650479"/>
              <a:gd name="connsiteY7" fmla="*/ 0 h 2493648"/>
              <a:gd name="connsiteX8" fmla="*/ 5410975 w 7650479"/>
              <a:gd name="connsiteY8" fmla="*/ 0 h 2493648"/>
              <a:gd name="connsiteX9" fmla="*/ 6259483 w 7650479"/>
              <a:gd name="connsiteY9" fmla="*/ 0 h 2493648"/>
              <a:gd name="connsiteX10" fmla="*/ 6954981 w 7650479"/>
              <a:gd name="connsiteY10" fmla="*/ 0 h 2493648"/>
              <a:gd name="connsiteX11" fmla="*/ 7650479 w 7650479"/>
              <a:gd name="connsiteY11" fmla="*/ 0 h 2493648"/>
              <a:gd name="connsiteX12" fmla="*/ 7650479 w 7650479"/>
              <a:gd name="connsiteY12" fmla="*/ 598476 h 2493648"/>
              <a:gd name="connsiteX13" fmla="*/ 7650479 w 7650479"/>
              <a:gd name="connsiteY13" fmla="*/ 1147078 h 2493648"/>
              <a:gd name="connsiteX14" fmla="*/ 7650479 w 7650479"/>
              <a:gd name="connsiteY14" fmla="*/ 1770490 h 2493648"/>
              <a:gd name="connsiteX15" fmla="*/ 7650479 w 7650479"/>
              <a:gd name="connsiteY15" fmla="*/ 2493648 h 2493648"/>
              <a:gd name="connsiteX16" fmla="*/ 6954981 w 7650479"/>
              <a:gd name="connsiteY16" fmla="*/ 2493648 h 2493648"/>
              <a:gd name="connsiteX17" fmla="*/ 6106473 w 7650479"/>
              <a:gd name="connsiteY17" fmla="*/ 2493648 h 2493648"/>
              <a:gd name="connsiteX18" fmla="*/ 5410975 w 7650479"/>
              <a:gd name="connsiteY18" fmla="*/ 2493648 h 2493648"/>
              <a:gd name="connsiteX19" fmla="*/ 4944991 w 7650479"/>
              <a:gd name="connsiteY19" fmla="*/ 2493648 h 2493648"/>
              <a:gd name="connsiteX20" fmla="*/ 4402503 w 7650479"/>
              <a:gd name="connsiteY20" fmla="*/ 2493648 h 2493648"/>
              <a:gd name="connsiteX21" fmla="*/ 3553995 w 7650479"/>
              <a:gd name="connsiteY21" fmla="*/ 2493648 h 2493648"/>
              <a:gd name="connsiteX22" fmla="*/ 2858497 w 7650479"/>
              <a:gd name="connsiteY22" fmla="*/ 2493648 h 2493648"/>
              <a:gd name="connsiteX23" fmla="*/ 2316009 w 7650479"/>
              <a:gd name="connsiteY23" fmla="*/ 2493648 h 2493648"/>
              <a:gd name="connsiteX24" fmla="*/ 1620511 w 7650479"/>
              <a:gd name="connsiteY24" fmla="*/ 2493648 h 2493648"/>
              <a:gd name="connsiteX25" fmla="*/ 1154527 w 7650479"/>
              <a:gd name="connsiteY25" fmla="*/ 2493648 h 2493648"/>
              <a:gd name="connsiteX26" fmla="*/ 688543 w 7650479"/>
              <a:gd name="connsiteY26" fmla="*/ 2493648 h 2493648"/>
              <a:gd name="connsiteX27" fmla="*/ 0 w 7650479"/>
              <a:gd name="connsiteY27" fmla="*/ 2493648 h 2493648"/>
              <a:gd name="connsiteX28" fmla="*/ 0 w 7650479"/>
              <a:gd name="connsiteY28" fmla="*/ 1920109 h 2493648"/>
              <a:gd name="connsiteX29" fmla="*/ 0 w 7650479"/>
              <a:gd name="connsiteY29" fmla="*/ 1246824 h 2493648"/>
              <a:gd name="connsiteX30" fmla="*/ 0 w 7650479"/>
              <a:gd name="connsiteY30" fmla="*/ 648348 h 2493648"/>
              <a:gd name="connsiteX31" fmla="*/ 0 w 7650479"/>
              <a:gd name="connsiteY31" fmla="*/ 0 h 249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50479" h="2493648"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44146" y="190220"/>
                  <a:pt x="7641120" y="468322"/>
                  <a:pt x="7650479" y="598476"/>
                </a:cubicBezTo>
                <a:cubicBezTo>
                  <a:pt x="7659838" y="728630"/>
                  <a:pt x="7652770" y="984683"/>
                  <a:pt x="7650479" y="1147078"/>
                </a:cubicBezTo>
                <a:cubicBezTo>
                  <a:pt x="7648188" y="1309473"/>
                  <a:pt x="7634818" y="1628304"/>
                  <a:pt x="7650479" y="1770490"/>
                </a:cubicBezTo>
                <a:cubicBezTo>
                  <a:pt x="7666140" y="1912676"/>
                  <a:pt x="7663214" y="2230065"/>
                  <a:pt x="7650479" y="2493648"/>
                </a:cubicBezTo>
                <a:cubicBezTo>
                  <a:pt x="7461975" y="2477055"/>
                  <a:pt x="7099072" y="2471069"/>
                  <a:pt x="6954981" y="2493648"/>
                </a:cubicBezTo>
                <a:cubicBezTo>
                  <a:pt x="6810890" y="2516227"/>
                  <a:pt x="6327775" y="2455062"/>
                  <a:pt x="6106473" y="2493648"/>
                </a:cubicBezTo>
                <a:cubicBezTo>
                  <a:pt x="5885171" y="2532234"/>
                  <a:pt x="5722589" y="2466514"/>
                  <a:pt x="5410975" y="2493648"/>
                </a:cubicBezTo>
                <a:cubicBezTo>
                  <a:pt x="5099361" y="2520782"/>
                  <a:pt x="5177058" y="2487351"/>
                  <a:pt x="4944991" y="2493648"/>
                </a:cubicBezTo>
                <a:cubicBezTo>
                  <a:pt x="4712924" y="2499945"/>
                  <a:pt x="4615434" y="2504112"/>
                  <a:pt x="4402503" y="2493648"/>
                </a:cubicBezTo>
                <a:cubicBezTo>
                  <a:pt x="4189572" y="2483184"/>
                  <a:pt x="3786904" y="2453405"/>
                  <a:pt x="3553995" y="2493648"/>
                </a:cubicBezTo>
                <a:cubicBezTo>
                  <a:pt x="3321086" y="2533891"/>
                  <a:pt x="3193676" y="2466964"/>
                  <a:pt x="2858497" y="2493648"/>
                </a:cubicBezTo>
                <a:cubicBezTo>
                  <a:pt x="2523318" y="2520332"/>
                  <a:pt x="2558979" y="2471135"/>
                  <a:pt x="2316009" y="2493648"/>
                </a:cubicBezTo>
                <a:cubicBezTo>
                  <a:pt x="2073039" y="2516161"/>
                  <a:pt x="1903726" y="2497793"/>
                  <a:pt x="1620511" y="2493648"/>
                </a:cubicBezTo>
                <a:cubicBezTo>
                  <a:pt x="1337296" y="2489503"/>
                  <a:pt x="1321412" y="2508542"/>
                  <a:pt x="1154527" y="2493648"/>
                </a:cubicBezTo>
                <a:cubicBezTo>
                  <a:pt x="987642" y="2478754"/>
                  <a:pt x="881285" y="2501699"/>
                  <a:pt x="688543" y="2493648"/>
                </a:cubicBezTo>
                <a:cubicBezTo>
                  <a:pt x="495801" y="2485597"/>
                  <a:pt x="146613" y="2522400"/>
                  <a:pt x="0" y="2493648"/>
                </a:cubicBezTo>
                <a:cubicBezTo>
                  <a:pt x="17121" y="2215612"/>
                  <a:pt x="25576" y="2165271"/>
                  <a:pt x="0" y="1920109"/>
                </a:cubicBezTo>
                <a:cubicBezTo>
                  <a:pt x="-25576" y="1674947"/>
                  <a:pt x="-23353" y="1451473"/>
                  <a:pt x="0" y="1246824"/>
                </a:cubicBezTo>
                <a:cubicBezTo>
                  <a:pt x="23353" y="1042175"/>
                  <a:pt x="11146" y="773787"/>
                  <a:pt x="0" y="648348"/>
                </a:cubicBezTo>
                <a:cubicBezTo>
                  <a:pt x="-11146" y="522909"/>
                  <a:pt x="-12047" y="194079"/>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7F91C16-3AC2-E547-5DDF-7ADDD50746F0}"/>
              </a:ext>
            </a:extLst>
          </p:cNvPr>
          <p:cNvPicPr>
            <a:picLocks noChangeAspect="1"/>
          </p:cNvPicPr>
          <p:nvPr/>
        </p:nvPicPr>
        <p:blipFill>
          <a:blip r:embed="rId2"/>
          <a:stretch>
            <a:fillRect/>
          </a:stretch>
        </p:blipFill>
        <p:spPr>
          <a:xfrm>
            <a:off x="8623300" y="1904478"/>
            <a:ext cx="3276600" cy="3276600"/>
          </a:xfrm>
          <a:prstGeom prst="rect">
            <a:avLst/>
          </a:prstGeom>
        </p:spPr>
      </p:pic>
      <p:sp>
        <p:nvSpPr>
          <p:cNvPr id="8" name="Oval 7">
            <a:extLst>
              <a:ext uri="{FF2B5EF4-FFF2-40B4-BE49-F238E27FC236}">
                <a16:creationId xmlns:a16="http://schemas.microsoft.com/office/drawing/2014/main" id="{1934D585-0154-3F65-B49D-FF425EE0B9CD}"/>
              </a:ext>
            </a:extLst>
          </p:cNvPr>
          <p:cNvSpPr/>
          <p:nvPr/>
        </p:nvSpPr>
        <p:spPr>
          <a:xfrm>
            <a:off x="10512425" y="3734658"/>
            <a:ext cx="228600" cy="228600"/>
          </a:xfrm>
          <a:prstGeom prst="ellipse">
            <a:avLst/>
          </a:prstGeom>
          <a:solidFill>
            <a:srgbClr val="E0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26A6ECE-9497-6051-367C-F74931F7F260}"/>
              </a:ext>
            </a:extLst>
          </p:cNvPr>
          <p:cNvPicPr>
            <a:picLocks noChangeAspect="1"/>
          </p:cNvPicPr>
          <p:nvPr/>
        </p:nvPicPr>
        <p:blipFill>
          <a:blip r:embed="rId3"/>
          <a:stretch>
            <a:fillRect/>
          </a:stretch>
        </p:blipFill>
        <p:spPr>
          <a:xfrm>
            <a:off x="8374378" y="5081273"/>
            <a:ext cx="1612675" cy="1597119"/>
          </a:xfrm>
          <a:prstGeom prst="rect">
            <a:avLst/>
          </a:prstGeom>
        </p:spPr>
      </p:pic>
      <p:sp>
        <p:nvSpPr>
          <p:cNvPr id="10" name="TextBox 9">
            <a:extLst>
              <a:ext uri="{FF2B5EF4-FFF2-40B4-BE49-F238E27FC236}">
                <a16:creationId xmlns:a16="http://schemas.microsoft.com/office/drawing/2014/main" id="{6B6B03E6-74CE-61B8-0B87-2CF0273E68B1}"/>
              </a:ext>
            </a:extLst>
          </p:cNvPr>
          <p:cNvSpPr txBox="1"/>
          <p:nvPr/>
        </p:nvSpPr>
        <p:spPr>
          <a:xfrm>
            <a:off x="9842342" y="5295378"/>
            <a:ext cx="1956115" cy="120032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Fair employment </a:t>
            </a:r>
            <a:r>
              <a:rPr lang="en-US" sz="2000">
                <a:solidFill>
                  <a:prstClr val="black"/>
                </a:solidFill>
                <a:latin typeface="Montserrat ExtraBold" panose="00000900000000000000" pitchFamily="50" charset="0"/>
                <a:ea typeface="Open Sans" panose="020B0606030504020204" pitchFamily="34" charset="0"/>
                <a:cs typeface="Mongolian Baiti" panose="03000500000000000000" pitchFamily="66" charset="0"/>
              </a:rPr>
              <a:t>&amp;</a:t>
            </a: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 just </a:t>
            </a:r>
            <a:r>
              <a:rPr kumimoji="0" lang="en-US" sz="2000" b="0" i="0" u="none" strike="noStrike" kern="1200" cap="none" spc="0" normalizeH="0" baseline="0" noProof="0" err="1">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labour</a:t>
            </a: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 markets</a:t>
            </a:r>
          </a:p>
        </p:txBody>
      </p:sp>
    </p:spTree>
    <p:extLst>
      <p:ext uri="{BB962C8B-B14F-4D97-AF65-F5344CB8AC3E}">
        <p14:creationId xmlns:p14="http://schemas.microsoft.com/office/powerpoint/2010/main" val="742656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5FD8-9F6B-44D7-859A-88DCE91ACE79}"/>
              </a:ext>
            </a:extLst>
          </p:cNvPr>
          <p:cNvSpPr>
            <a:spLocks noGrp="1"/>
          </p:cNvSpPr>
          <p:nvPr>
            <p:ph type="title"/>
          </p:nvPr>
        </p:nvSpPr>
        <p:spPr>
          <a:xfrm>
            <a:off x="1974574" y="365125"/>
            <a:ext cx="9785626" cy="1278145"/>
          </a:xfrm>
        </p:spPr>
        <p:txBody>
          <a:bodyPr/>
          <a:lstStyle/>
          <a:p>
            <a:r>
              <a:rPr lang="en-GB"/>
              <a:t>Community wealth building in practice</a:t>
            </a:r>
          </a:p>
        </p:txBody>
      </p:sp>
      <p:sp>
        <p:nvSpPr>
          <p:cNvPr id="3" name="Content Placeholder 2">
            <a:extLst>
              <a:ext uri="{FF2B5EF4-FFF2-40B4-BE49-F238E27FC236}">
                <a16:creationId xmlns:a16="http://schemas.microsoft.com/office/drawing/2014/main" id="{9794A31D-4980-968C-ED8E-6BE6F5E47D48}"/>
              </a:ext>
            </a:extLst>
          </p:cNvPr>
          <p:cNvSpPr>
            <a:spLocks noGrp="1"/>
          </p:cNvSpPr>
          <p:nvPr>
            <p:ph idx="1"/>
          </p:nvPr>
        </p:nvSpPr>
        <p:spPr>
          <a:xfrm>
            <a:off x="596899" y="2346326"/>
            <a:ext cx="7485379" cy="2350772"/>
          </a:xfrm>
        </p:spPr>
        <p:txBody>
          <a:bodyPr>
            <a:normAutofit/>
          </a:bodyPr>
          <a:lstStyle/>
          <a:p>
            <a:pPr marL="0" indent="0">
              <a:buNone/>
            </a:pPr>
            <a:r>
              <a:rPr lang="en-GB">
                <a:latin typeface="Montserrat ExtraBold" panose="00000900000000000000" pitchFamily="50" charset="0"/>
              </a:rPr>
              <a:t>CHALLENGE</a:t>
            </a:r>
          </a:p>
          <a:p>
            <a:pPr marL="0" indent="0">
              <a:buNone/>
            </a:pPr>
            <a:r>
              <a:rPr lang="en-GB" sz="2300"/>
              <a:t>Thousands of homes that need decarbonising, and residents in need of skilled jobs for the future</a:t>
            </a:r>
          </a:p>
        </p:txBody>
      </p:sp>
      <p:sp>
        <p:nvSpPr>
          <p:cNvPr id="4" name="Rectangle 3">
            <a:extLst>
              <a:ext uri="{FF2B5EF4-FFF2-40B4-BE49-F238E27FC236}">
                <a16:creationId xmlns:a16="http://schemas.microsoft.com/office/drawing/2014/main" id="{A86C40CE-750C-6477-FD48-83F6072CC866}"/>
              </a:ext>
            </a:extLst>
          </p:cNvPr>
          <p:cNvSpPr/>
          <p:nvPr/>
        </p:nvSpPr>
        <p:spPr>
          <a:xfrm>
            <a:off x="477521" y="2203450"/>
            <a:ext cx="7650479" cy="1606550"/>
          </a:xfrm>
          <a:custGeom>
            <a:avLst/>
            <a:gdLst>
              <a:gd name="connsiteX0" fmla="*/ 0 w 7650479"/>
              <a:gd name="connsiteY0" fmla="*/ 0 h 1606550"/>
              <a:gd name="connsiteX1" fmla="*/ 618993 w 7650479"/>
              <a:gd name="connsiteY1" fmla="*/ 0 h 1606550"/>
              <a:gd name="connsiteX2" fmla="*/ 1084977 w 7650479"/>
              <a:gd name="connsiteY2" fmla="*/ 0 h 1606550"/>
              <a:gd name="connsiteX3" fmla="*/ 1933485 w 7650479"/>
              <a:gd name="connsiteY3" fmla="*/ 0 h 1606550"/>
              <a:gd name="connsiteX4" fmla="*/ 2552478 w 7650479"/>
              <a:gd name="connsiteY4" fmla="*/ 0 h 1606550"/>
              <a:gd name="connsiteX5" fmla="*/ 3171471 w 7650479"/>
              <a:gd name="connsiteY5" fmla="*/ 0 h 1606550"/>
              <a:gd name="connsiteX6" fmla="*/ 4019979 w 7650479"/>
              <a:gd name="connsiteY6" fmla="*/ 0 h 1606550"/>
              <a:gd name="connsiteX7" fmla="*/ 4562467 w 7650479"/>
              <a:gd name="connsiteY7" fmla="*/ 0 h 1606550"/>
              <a:gd name="connsiteX8" fmla="*/ 5410975 w 7650479"/>
              <a:gd name="connsiteY8" fmla="*/ 0 h 1606550"/>
              <a:gd name="connsiteX9" fmla="*/ 6259483 w 7650479"/>
              <a:gd name="connsiteY9" fmla="*/ 0 h 1606550"/>
              <a:gd name="connsiteX10" fmla="*/ 6954981 w 7650479"/>
              <a:gd name="connsiteY10" fmla="*/ 0 h 1606550"/>
              <a:gd name="connsiteX11" fmla="*/ 7650479 w 7650479"/>
              <a:gd name="connsiteY11" fmla="*/ 0 h 1606550"/>
              <a:gd name="connsiteX12" fmla="*/ 7650479 w 7650479"/>
              <a:gd name="connsiteY12" fmla="*/ 519451 h 1606550"/>
              <a:gd name="connsiteX13" fmla="*/ 7650479 w 7650479"/>
              <a:gd name="connsiteY13" fmla="*/ 1006771 h 1606550"/>
              <a:gd name="connsiteX14" fmla="*/ 7650479 w 7650479"/>
              <a:gd name="connsiteY14" fmla="*/ 1606550 h 1606550"/>
              <a:gd name="connsiteX15" fmla="*/ 6954981 w 7650479"/>
              <a:gd name="connsiteY15" fmla="*/ 1606550 h 1606550"/>
              <a:gd name="connsiteX16" fmla="*/ 6259483 w 7650479"/>
              <a:gd name="connsiteY16" fmla="*/ 1606550 h 1606550"/>
              <a:gd name="connsiteX17" fmla="*/ 5410975 w 7650479"/>
              <a:gd name="connsiteY17" fmla="*/ 1606550 h 1606550"/>
              <a:gd name="connsiteX18" fmla="*/ 4715477 w 7650479"/>
              <a:gd name="connsiteY18" fmla="*/ 1606550 h 1606550"/>
              <a:gd name="connsiteX19" fmla="*/ 4249493 w 7650479"/>
              <a:gd name="connsiteY19" fmla="*/ 1606550 h 1606550"/>
              <a:gd name="connsiteX20" fmla="*/ 3707005 w 7650479"/>
              <a:gd name="connsiteY20" fmla="*/ 1606550 h 1606550"/>
              <a:gd name="connsiteX21" fmla="*/ 2858497 w 7650479"/>
              <a:gd name="connsiteY21" fmla="*/ 1606550 h 1606550"/>
              <a:gd name="connsiteX22" fmla="*/ 2162999 w 7650479"/>
              <a:gd name="connsiteY22" fmla="*/ 1606550 h 1606550"/>
              <a:gd name="connsiteX23" fmla="*/ 1620511 w 7650479"/>
              <a:gd name="connsiteY23" fmla="*/ 1606550 h 1606550"/>
              <a:gd name="connsiteX24" fmla="*/ 925012 w 7650479"/>
              <a:gd name="connsiteY24" fmla="*/ 1606550 h 1606550"/>
              <a:gd name="connsiteX25" fmla="*/ 0 w 7650479"/>
              <a:gd name="connsiteY25" fmla="*/ 1606550 h 1606550"/>
              <a:gd name="connsiteX26" fmla="*/ 0 w 7650479"/>
              <a:gd name="connsiteY26" fmla="*/ 1119230 h 1606550"/>
              <a:gd name="connsiteX27" fmla="*/ 0 w 7650479"/>
              <a:gd name="connsiteY27" fmla="*/ 567648 h 1606550"/>
              <a:gd name="connsiteX28" fmla="*/ 0 w 7650479"/>
              <a:gd name="connsiteY28" fmla="*/ 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50479" h="1606550"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51778" y="142644"/>
                  <a:pt x="7673446" y="334402"/>
                  <a:pt x="7650479" y="519451"/>
                </a:cubicBezTo>
                <a:cubicBezTo>
                  <a:pt x="7627512" y="704500"/>
                  <a:pt x="7652844" y="833291"/>
                  <a:pt x="7650479" y="1006771"/>
                </a:cubicBezTo>
                <a:cubicBezTo>
                  <a:pt x="7648114" y="1180251"/>
                  <a:pt x="7625266" y="1416571"/>
                  <a:pt x="7650479" y="1606550"/>
                </a:cubicBezTo>
                <a:cubicBezTo>
                  <a:pt x="7358070" y="1640171"/>
                  <a:pt x="7154039" y="1590004"/>
                  <a:pt x="6954981" y="1606550"/>
                </a:cubicBezTo>
                <a:cubicBezTo>
                  <a:pt x="6755923" y="1623096"/>
                  <a:pt x="6403574" y="1583971"/>
                  <a:pt x="6259483" y="1606550"/>
                </a:cubicBezTo>
                <a:cubicBezTo>
                  <a:pt x="6115392" y="1629129"/>
                  <a:pt x="5632277" y="1567964"/>
                  <a:pt x="5410975" y="1606550"/>
                </a:cubicBezTo>
                <a:cubicBezTo>
                  <a:pt x="5189673" y="1645136"/>
                  <a:pt x="5027091" y="1579416"/>
                  <a:pt x="4715477" y="1606550"/>
                </a:cubicBezTo>
                <a:cubicBezTo>
                  <a:pt x="4403863" y="1633684"/>
                  <a:pt x="4481560" y="1600253"/>
                  <a:pt x="4249493" y="1606550"/>
                </a:cubicBezTo>
                <a:cubicBezTo>
                  <a:pt x="4017426" y="1612847"/>
                  <a:pt x="3919936" y="1617014"/>
                  <a:pt x="3707005" y="1606550"/>
                </a:cubicBezTo>
                <a:cubicBezTo>
                  <a:pt x="3494074" y="1596086"/>
                  <a:pt x="3091406" y="1566307"/>
                  <a:pt x="2858497" y="1606550"/>
                </a:cubicBezTo>
                <a:cubicBezTo>
                  <a:pt x="2625588" y="1646793"/>
                  <a:pt x="2498178" y="1579866"/>
                  <a:pt x="2162999" y="1606550"/>
                </a:cubicBezTo>
                <a:cubicBezTo>
                  <a:pt x="1827820" y="1633234"/>
                  <a:pt x="1863481" y="1584037"/>
                  <a:pt x="1620511" y="1606550"/>
                </a:cubicBezTo>
                <a:cubicBezTo>
                  <a:pt x="1377541" y="1629063"/>
                  <a:pt x="1209352" y="1612228"/>
                  <a:pt x="925012" y="1606550"/>
                </a:cubicBezTo>
                <a:cubicBezTo>
                  <a:pt x="640672" y="1600872"/>
                  <a:pt x="357075" y="1599513"/>
                  <a:pt x="0" y="1606550"/>
                </a:cubicBezTo>
                <a:cubicBezTo>
                  <a:pt x="-3912" y="1453240"/>
                  <a:pt x="4469" y="1254820"/>
                  <a:pt x="0" y="1119230"/>
                </a:cubicBezTo>
                <a:cubicBezTo>
                  <a:pt x="-4469" y="983640"/>
                  <a:pt x="-2133" y="694253"/>
                  <a:pt x="0" y="567648"/>
                </a:cubicBezTo>
                <a:cubicBezTo>
                  <a:pt x="2133" y="441043"/>
                  <a:pt x="-25538" y="257815"/>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C6ED028C-15D5-6EAE-CEA1-30683B587AF4}"/>
              </a:ext>
            </a:extLst>
          </p:cNvPr>
          <p:cNvSpPr txBox="1">
            <a:spLocks/>
          </p:cNvSpPr>
          <p:nvPr/>
        </p:nvSpPr>
        <p:spPr>
          <a:xfrm>
            <a:off x="596899" y="4153330"/>
            <a:ext cx="7485379" cy="2350772"/>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Clr>
                <a:srgbClr val="E2219B"/>
              </a:buClr>
              <a:buFont typeface="Arial" panose="020B0604020202020204" pitchFamily="34" charset="0"/>
              <a:buChar char="•"/>
              <a:defRPr sz="2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1pPr>
            <a:lvl2pPr marL="685800" indent="-228600" algn="l" defTabSz="914400" rtl="0" eaLnBrk="1" latinLnBrk="0" hangingPunct="1">
              <a:lnSpc>
                <a:spcPct val="90000"/>
              </a:lnSpc>
              <a:spcBef>
                <a:spcPts val="500"/>
              </a:spcBef>
              <a:buClr>
                <a:srgbClr val="E2219B"/>
              </a:buClr>
              <a:buFont typeface="Arial" panose="020B0604020202020204" pitchFamily="34" charset="0"/>
              <a:buChar char="•"/>
              <a:defRPr sz="24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1143000" indent="-228600" algn="l" defTabSz="914400" rtl="0" eaLnBrk="1" latinLnBrk="0" hangingPunct="1">
              <a:lnSpc>
                <a:spcPct val="90000"/>
              </a:lnSpc>
              <a:spcBef>
                <a:spcPts val="500"/>
              </a:spcBef>
              <a:buClr>
                <a:srgbClr val="E2219B"/>
              </a:buClr>
              <a:buFont typeface="Arial" panose="020B0604020202020204" pitchFamily="34" charset="0"/>
              <a:buChar char="•"/>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6002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20574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Montserrat ExtraBold" panose="00000900000000000000" pitchFamily="50" charset="0"/>
              </a:rPr>
              <a:t>CWB SOLUTION – </a:t>
            </a:r>
            <a:r>
              <a:rPr lang="en-US">
                <a:solidFill>
                  <a:srgbClr val="E04D9A"/>
                </a:solidFill>
                <a:latin typeface="Montserrat ExtraBold" panose="00000900000000000000" pitchFamily="50" charset="0"/>
              </a:rPr>
              <a:t>Lewes Retrofit Market Shaping</a:t>
            </a:r>
          </a:p>
          <a:p>
            <a:r>
              <a:rPr lang="en-US" sz="2900"/>
              <a:t>Lewes has partnered with seven other local authorities across East Sussex and the greater Brighton area </a:t>
            </a:r>
          </a:p>
          <a:p>
            <a:r>
              <a:rPr lang="en-US" sz="2900"/>
              <a:t>They own a combined 3,500 council homes – the grand prize is to retrofit each of those homes to meet carbon targets, but by using local firms to conduct the work</a:t>
            </a:r>
          </a:p>
          <a:p>
            <a:r>
              <a:rPr lang="en-US" sz="2900"/>
              <a:t>Lewes is using this project to shape the market, by creating the demand for retrofit which will ultimately fuel the supply of more retrofit firms in the area, which will create skilled, good quality jobs for local people</a:t>
            </a:r>
          </a:p>
        </p:txBody>
      </p:sp>
      <p:sp>
        <p:nvSpPr>
          <p:cNvPr id="6" name="Rectangle 5">
            <a:extLst>
              <a:ext uri="{FF2B5EF4-FFF2-40B4-BE49-F238E27FC236}">
                <a16:creationId xmlns:a16="http://schemas.microsoft.com/office/drawing/2014/main" id="{EA1C2825-38D1-1123-1AE8-FBF85139054B}"/>
              </a:ext>
            </a:extLst>
          </p:cNvPr>
          <p:cNvSpPr/>
          <p:nvPr/>
        </p:nvSpPr>
        <p:spPr>
          <a:xfrm>
            <a:off x="477521" y="4010454"/>
            <a:ext cx="7650479" cy="2493648"/>
          </a:xfrm>
          <a:custGeom>
            <a:avLst/>
            <a:gdLst>
              <a:gd name="connsiteX0" fmla="*/ 0 w 7650479"/>
              <a:gd name="connsiteY0" fmla="*/ 0 h 2493648"/>
              <a:gd name="connsiteX1" fmla="*/ 618993 w 7650479"/>
              <a:gd name="connsiteY1" fmla="*/ 0 h 2493648"/>
              <a:gd name="connsiteX2" fmla="*/ 1084977 w 7650479"/>
              <a:gd name="connsiteY2" fmla="*/ 0 h 2493648"/>
              <a:gd name="connsiteX3" fmla="*/ 1933485 w 7650479"/>
              <a:gd name="connsiteY3" fmla="*/ 0 h 2493648"/>
              <a:gd name="connsiteX4" fmla="*/ 2552478 w 7650479"/>
              <a:gd name="connsiteY4" fmla="*/ 0 h 2493648"/>
              <a:gd name="connsiteX5" fmla="*/ 3171471 w 7650479"/>
              <a:gd name="connsiteY5" fmla="*/ 0 h 2493648"/>
              <a:gd name="connsiteX6" fmla="*/ 4019979 w 7650479"/>
              <a:gd name="connsiteY6" fmla="*/ 0 h 2493648"/>
              <a:gd name="connsiteX7" fmla="*/ 4562467 w 7650479"/>
              <a:gd name="connsiteY7" fmla="*/ 0 h 2493648"/>
              <a:gd name="connsiteX8" fmla="*/ 5410975 w 7650479"/>
              <a:gd name="connsiteY8" fmla="*/ 0 h 2493648"/>
              <a:gd name="connsiteX9" fmla="*/ 6259483 w 7650479"/>
              <a:gd name="connsiteY9" fmla="*/ 0 h 2493648"/>
              <a:gd name="connsiteX10" fmla="*/ 6954981 w 7650479"/>
              <a:gd name="connsiteY10" fmla="*/ 0 h 2493648"/>
              <a:gd name="connsiteX11" fmla="*/ 7650479 w 7650479"/>
              <a:gd name="connsiteY11" fmla="*/ 0 h 2493648"/>
              <a:gd name="connsiteX12" fmla="*/ 7650479 w 7650479"/>
              <a:gd name="connsiteY12" fmla="*/ 598476 h 2493648"/>
              <a:gd name="connsiteX13" fmla="*/ 7650479 w 7650479"/>
              <a:gd name="connsiteY13" fmla="*/ 1147078 h 2493648"/>
              <a:gd name="connsiteX14" fmla="*/ 7650479 w 7650479"/>
              <a:gd name="connsiteY14" fmla="*/ 1770490 h 2493648"/>
              <a:gd name="connsiteX15" fmla="*/ 7650479 w 7650479"/>
              <a:gd name="connsiteY15" fmla="*/ 2493648 h 2493648"/>
              <a:gd name="connsiteX16" fmla="*/ 6954981 w 7650479"/>
              <a:gd name="connsiteY16" fmla="*/ 2493648 h 2493648"/>
              <a:gd name="connsiteX17" fmla="*/ 6106473 w 7650479"/>
              <a:gd name="connsiteY17" fmla="*/ 2493648 h 2493648"/>
              <a:gd name="connsiteX18" fmla="*/ 5410975 w 7650479"/>
              <a:gd name="connsiteY18" fmla="*/ 2493648 h 2493648"/>
              <a:gd name="connsiteX19" fmla="*/ 4944991 w 7650479"/>
              <a:gd name="connsiteY19" fmla="*/ 2493648 h 2493648"/>
              <a:gd name="connsiteX20" fmla="*/ 4402503 w 7650479"/>
              <a:gd name="connsiteY20" fmla="*/ 2493648 h 2493648"/>
              <a:gd name="connsiteX21" fmla="*/ 3553995 w 7650479"/>
              <a:gd name="connsiteY21" fmla="*/ 2493648 h 2493648"/>
              <a:gd name="connsiteX22" fmla="*/ 2858497 w 7650479"/>
              <a:gd name="connsiteY22" fmla="*/ 2493648 h 2493648"/>
              <a:gd name="connsiteX23" fmla="*/ 2316009 w 7650479"/>
              <a:gd name="connsiteY23" fmla="*/ 2493648 h 2493648"/>
              <a:gd name="connsiteX24" fmla="*/ 1620511 w 7650479"/>
              <a:gd name="connsiteY24" fmla="*/ 2493648 h 2493648"/>
              <a:gd name="connsiteX25" fmla="*/ 1154527 w 7650479"/>
              <a:gd name="connsiteY25" fmla="*/ 2493648 h 2493648"/>
              <a:gd name="connsiteX26" fmla="*/ 688543 w 7650479"/>
              <a:gd name="connsiteY26" fmla="*/ 2493648 h 2493648"/>
              <a:gd name="connsiteX27" fmla="*/ 0 w 7650479"/>
              <a:gd name="connsiteY27" fmla="*/ 2493648 h 2493648"/>
              <a:gd name="connsiteX28" fmla="*/ 0 w 7650479"/>
              <a:gd name="connsiteY28" fmla="*/ 1920109 h 2493648"/>
              <a:gd name="connsiteX29" fmla="*/ 0 w 7650479"/>
              <a:gd name="connsiteY29" fmla="*/ 1246824 h 2493648"/>
              <a:gd name="connsiteX30" fmla="*/ 0 w 7650479"/>
              <a:gd name="connsiteY30" fmla="*/ 648348 h 2493648"/>
              <a:gd name="connsiteX31" fmla="*/ 0 w 7650479"/>
              <a:gd name="connsiteY31" fmla="*/ 0 h 249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50479" h="2493648"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44146" y="190220"/>
                  <a:pt x="7641120" y="468322"/>
                  <a:pt x="7650479" y="598476"/>
                </a:cubicBezTo>
                <a:cubicBezTo>
                  <a:pt x="7659838" y="728630"/>
                  <a:pt x="7652770" y="984683"/>
                  <a:pt x="7650479" y="1147078"/>
                </a:cubicBezTo>
                <a:cubicBezTo>
                  <a:pt x="7648188" y="1309473"/>
                  <a:pt x="7634818" y="1628304"/>
                  <a:pt x="7650479" y="1770490"/>
                </a:cubicBezTo>
                <a:cubicBezTo>
                  <a:pt x="7666140" y="1912676"/>
                  <a:pt x="7663214" y="2230065"/>
                  <a:pt x="7650479" y="2493648"/>
                </a:cubicBezTo>
                <a:cubicBezTo>
                  <a:pt x="7461975" y="2477055"/>
                  <a:pt x="7099072" y="2471069"/>
                  <a:pt x="6954981" y="2493648"/>
                </a:cubicBezTo>
                <a:cubicBezTo>
                  <a:pt x="6810890" y="2516227"/>
                  <a:pt x="6327775" y="2455062"/>
                  <a:pt x="6106473" y="2493648"/>
                </a:cubicBezTo>
                <a:cubicBezTo>
                  <a:pt x="5885171" y="2532234"/>
                  <a:pt x="5722589" y="2466514"/>
                  <a:pt x="5410975" y="2493648"/>
                </a:cubicBezTo>
                <a:cubicBezTo>
                  <a:pt x="5099361" y="2520782"/>
                  <a:pt x="5177058" y="2487351"/>
                  <a:pt x="4944991" y="2493648"/>
                </a:cubicBezTo>
                <a:cubicBezTo>
                  <a:pt x="4712924" y="2499945"/>
                  <a:pt x="4615434" y="2504112"/>
                  <a:pt x="4402503" y="2493648"/>
                </a:cubicBezTo>
                <a:cubicBezTo>
                  <a:pt x="4189572" y="2483184"/>
                  <a:pt x="3786904" y="2453405"/>
                  <a:pt x="3553995" y="2493648"/>
                </a:cubicBezTo>
                <a:cubicBezTo>
                  <a:pt x="3321086" y="2533891"/>
                  <a:pt x="3193676" y="2466964"/>
                  <a:pt x="2858497" y="2493648"/>
                </a:cubicBezTo>
                <a:cubicBezTo>
                  <a:pt x="2523318" y="2520332"/>
                  <a:pt x="2558979" y="2471135"/>
                  <a:pt x="2316009" y="2493648"/>
                </a:cubicBezTo>
                <a:cubicBezTo>
                  <a:pt x="2073039" y="2516161"/>
                  <a:pt x="1903726" y="2497793"/>
                  <a:pt x="1620511" y="2493648"/>
                </a:cubicBezTo>
                <a:cubicBezTo>
                  <a:pt x="1337296" y="2489503"/>
                  <a:pt x="1321412" y="2508542"/>
                  <a:pt x="1154527" y="2493648"/>
                </a:cubicBezTo>
                <a:cubicBezTo>
                  <a:pt x="987642" y="2478754"/>
                  <a:pt x="881285" y="2501699"/>
                  <a:pt x="688543" y="2493648"/>
                </a:cubicBezTo>
                <a:cubicBezTo>
                  <a:pt x="495801" y="2485597"/>
                  <a:pt x="146613" y="2522400"/>
                  <a:pt x="0" y="2493648"/>
                </a:cubicBezTo>
                <a:cubicBezTo>
                  <a:pt x="17121" y="2215612"/>
                  <a:pt x="25576" y="2165271"/>
                  <a:pt x="0" y="1920109"/>
                </a:cubicBezTo>
                <a:cubicBezTo>
                  <a:pt x="-25576" y="1674947"/>
                  <a:pt x="-23353" y="1451473"/>
                  <a:pt x="0" y="1246824"/>
                </a:cubicBezTo>
                <a:cubicBezTo>
                  <a:pt x="23353" y="1042175"/>
                  <a:pt x="11146" y="773787"/>
                  <a:pt x="0" y="648348"/>
                </a:cubicBezTo>
                <a:cubicBezTo>
                  <a:pt x="-11146" y="522909"/>
                  <a:pt x="-12047" y="194079"/>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7F91C16-3AC2-E547-5DDF-7ADDD50746F0}"/>
              </a:ext>
            </a:extLst>
          </p:cNvPr>
          <p:cNvPicPr>
            <a:picLocks noChangeAspect="1"/>
          </p:cNvPicPr>
          <p:nvPr/>
        </p:nvPicPr>
        <p:blipFill>
          <a:blip r:embed="rId2"/>
          <a:stretch>
            <a:fillRect/>
          </a:stretch>
        </p:blipFill>
        <p:spPr>
          <a:xfrm>
            <a:off x="8623300" y="1904478"/>
            <a:ext cx="3276600" cy="3276600"/>
          </a:xfrm>
          <a:prstGeom prst="rect">
            <a:avLst/>
          </a:prstGeom>
        </p:spPr>
      </p:pic>
      <p:sp>
        <p:nvSpPr>
          <p:cNvPr id="8" name="Oval 7">
            <a:extLst>
              <a:ext uri="{FF2B5EF4-FFF2-40B4-BE49-F238E27FC236}">
                <a16:creationId xmlns:a16="http://schemas.microsoft.com/office/drawing/2014/main" id="{1934D585-0154-3F65-B49D-FF425EE0B9CD}"/>
              </a:ext>
            </a:extLst>
          </p:cNvPr>
          <p:cNvSpPr/>
          <p:nvPr/>
        </p:nvSpPr>
        <p:spPr>
          <a:xfrm>
            <a:off x="10820399" y="4468498"/>
            <a:ext cx="228600" cy="228600"/>
          </a:xfrm>
          <a:prstGeom prst="ellipse">
            <a:avLst/>
          </a:prstGeom>
          <a:solidFill>
            <a:srgbClr val="E0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26A6ECE-9497-6051-367C-F74931F7F260}"/>
              </a:ext>
            </a:extLst>
          </p:cNvPr>
          <p:cNvPicPr>
            <a:picLocks noChangeAspect="1"/>
          </p:cNvPicPr>
          <p:nvPr/>
        </p:nvPicPr>
        <p:blipFill>
          <a:blip r:embed="rId3"/>
          <a:stretch>
            <a:fillRect/>
          </a:stretch>
        </p:blipFill>
        <p:spPr>
          <a:xfrm>
            <a:off x="8404447" y="4745152"/>
            <a:ext cx="1034228" cy="1024252"/>
          </a:xfrm>
          <a:prstGeom prst="rect">
            <a:avLst/>
          </a:prstGeom>
        </p:spPr>
      </p:pic>
      <p:sp>
        <p:nvSpPr>
          <p:cNvPr id="10" name="TextBox 9">
            <a:extLst>
              <a:ext uri="{FF2B5EF4-FFF2-40B4-BE49-F238E27FC236}">
                <a16:creationId xmlns:a16="http://schemas.microsoft.com/office/drawing/2014/main" id="{6B6B03E6-74CE-61B8-0B87-2CF0273E68B1}"/>
              </a:ext>
            </a:extLst>
          </p:cNvPr>
          <p:cNvSpPr txBox="1"/>
          <p:nvPr/>
        </p:nvSpPr>
        <p:spPr>
          <a:xfrm>
            <a:off x="9438676" y="4952921"/>
            <a:ext cx="2300284" cy="757130"/>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kumimoji="0" lang="en-US" sz="16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Fair employment </a:t>
            </a:r>
            <a:r>
              <a:rPr lang="en-US" sz="1600">
                <a:solidFill>
                  <a:prstClr val="black"/>
                </a:solidFill>
                <a:latin typeface="Montserrat ExtraBold" panose="00000900000000000000" pitchFamily="50" charset="0"/>
                <a:ea typeface="Open Sans" panose="020B0606030504020204" pitchFamily="34" charset="0"/>
                <a:cs typeface="Mongolian Baiti" panose="03000500000000000000" pitchFamily="66" charset="0"/>
              </a:rPr>
              <a:t>&amp;</a:t>
            </a:r>
            <a:r>
              <a:rPr kumimoji="0" lang="en-US" sz="16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 just </a:t>
            </a:r>
            <a:r>
              <a:rPr kumimoji="0" lang="en-US" sz="1600" b="0" i="0" u="none" strike="noStrike" kern="1200" cap="none" spc="0" normalizeH="0" baseline="0" noProof="0" err="1">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labour</a:t>
            </a:r>
            <a:r>
              <a:rPr kumimoji="0" lang="en-US" sz="16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 markets</a:t>
            </a:r>
          </a:p>
        </p:txBody>
      </p:sp>
      <p:pic>
        <p:nvPicPr>
          <p:cNvPr id="11" name="Picture 10">
            <a:extLst>
              <a:ext uri="{FF2B5EF4-FFF2-40B4-BE49-F238E27FC236}">
                <a16:creationId xmlns:a16="http://schemas.microsoft.com/office/drawing/2014/main" id="{84013319-4529-C8D7-52E7-381E75C5B99F}"/>
              </a:ext>
            </a:extLst>
          </p:cNvPr>
          <p:cNvPicPr>
            <a:picLocks noChangeAspect="1"/>
          </p:cNvPicPr>
          <p:nvPr/>
        </p:nvPicPr>
        <p:blipFill>
          <a:blip r:embed="rId4"/>
          <a:stretch>
            <a:fillRect/>
          </a:stretch>
        </p:blipFill>
        <p:spPr>
          <a:xfrm>
            <a:off x="8450168" y="5832904"/>
            <a:ext cx="988507" cy="942810"/>
          </a:xfrm>
          <a:prstGeom prst="rect">
            <a:avLst/>
          </a:prstGeom>
        </p:spPr>
      </p:pic>
      <p:sp>
        <p:nvSpPr>
          <p:cNvPr id="12" name="TextBox 11">
            <a:extLst>
              <a:ext uri="{FF2B5EF4-FFF2-40B4-BE49-F238E27FC236}">
                <a16:creationId xmlns:a16="http://schemas.microsoft.com/office/drawing/2014/main" id="{B6C989F4-94E6-EFD0-9423-5B0AC1BF9E66}"/>
              </a:ext>
            </a:extLst>
          </p:cNvPr>
          <p:cNvSpPr txBox="1"/>
          <p:nvPr/>
        </p:nvSpPr>
        <p:spPr>
          <a:xfrm>
            <a:off x="9438676" y="5894215"/>
            <a:ext cx="2275804" cy="757130"/>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kumimoji="0" lang="en-US" sz="16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Socially productive use of land and assets</a:t>
            </a:r>
            <a:endPar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endParaRPr>
          </a:p>
        </p:txBody>
      </p:sp>
    </p:spTree>
    <p:extLst>
      <p:ext uri="{BB962C8B-B14F-4D97-AF65-F5344CB8AC3E}">
        <p14:creationId xmlns:p14="http://schemas.microsoft.com/office/powerpoint/2010/main" val="2950831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5FD8-9F6B-44D7-859A-88DCE91ACE79}"/>
              </a:ext>
            </a:extLst>
          </p:cNvPr>
          <p:cNvSpPr>
            <a:spLocks noGrp="1"/>
          </p:cNvSpPr>
          <p:nvPr>
            <p:ph type="title"/>
          </p:nvPr>
        </p:nvSpPr>
        <p:spPr>
          <a:xfrm>
            <a:off x="1974574" y="365125"/>
            <a:ext cx="9785626" cy="1278145"/>
          </a:xfrm>
        </p:spPr>
        <p:txBody>
          <a:bodyPr/>
          <a:lstStyle/>
          <a:p>
            <a:r>
              <a:rPr lang="en-GB"/>
              <a:t>Community wealth building in practice</a:t>
            </a:r>
          </a:p>
        </p:txBody>
      </p:sp>
      <p:sp>
        <p:nvSpPr>
          <p:cNvPr id="3" name="Content Placeholder 2">
            <a:extLst>
              <a:ext uri="{FF2B5EF4-FFF2-40B4-BE49-F238E27FC236}">
                <a16:creationId xmlns:a16="http://schemas.microsoft.com/office/drawing/2014/main" id="{9794A31D-4980-968C-ED8E-6BE6F5E47D48}"/>
              </a:ext>
            </a:extLst>
          </p:cNvPr>
          <p:cNvSpPr>
            <a:spLocks noGrp="1"/>
          </p:cNvSpPr>
          <p:nvPr>
            <p:ph idx="1"/>
          </p:nvPr>
        </p:nvSpPr>
        <p:spPr>
          <a:xfrm>
            <a:off x="596899" y="2346326"/>
            <a:ext cx="7156239" cy="2350772"/>
          </a:xfrm>
        </p:spPr>
        <p:txBody>
          <a:bodyPr>
            <a:normAutofit/>
          </a:bodyPr>
          <a:lstStyle/>
          <a:p>
            <a:pPr marL="0" indent="0">
              <a:buNone/>
            </a:pPr>
            <a:r>
              <a:rPr lang="en-GB">
                <a:latin typeface="Montserrat ExtraBold" panose="00000900000000000000" pitchFamily="50" charset="0"/>
              </a:rPr>
              <a:t>CHALLENGE</a:t>
            </a:r>
          </a:p>
          <a:p>
            <a:pPr marL="0" indent="0">
              <a:buNone/>
            </a:pPr>
            <a:r>
              <a:rPr lang="en-GB"/>
              <a:t>NHS organisations with large budgets, health inequalities growing</a:t>
            </a:r>
          </a:p>
        </p:txBody>
      </p:sp>
      <p:sp>
        <p:nvSpPr>
          <p:cNvPr id="4" name="Rectangle 3">
            <a:extLst>
              <a:ext uri="{FF2B5EF4-FFF2-40B4-BE49-F238E27FC236}">
                <a16:creationId xmlns:a16="http://schemas.microsoft.com/office/drawing/2014/main" id="{A86C40CE-750C-6477-FD48-83F6072CC866}"/>
              </a:ext>
            </a:extLst>
          </p:cNvPr>
          <p:cNvSpPr/>
          <p:nvPr/>
        </p:nvSpPr>
        <p:spPr>
          <a:xfrm>
            <a:off x="477521" y="2203450"/>
            <a:ext cx="7650479" cy="1606550"/>
          </a:xfrm>
          <a:custGeom>
            <a:avLst/>
            <a:gdLst>
              <a:gd name="connsiteX0" fmla="*/ 0 w 7650479"/>
              <a:gd name="connsiteY0" fmla="*/ 0 h 1606550"/>
              <a:gd name="connsiteX1" fmla="*/ 618993 w 7650479"/>
              <a:gd name="connsiteY1" fmla="*/ 0 h 1606550"/>
              <a:gd name="connsiteX2" fmla="*/ 1084977 w 7650479"/>
              <a:gd name="connsiteY2" fmla="*/ 0 h 1606550"/>
              <a:gd name="connsiteX3" fmla="*/ 1933485 w 7650479"/>
              <a:gd name="connsiteY3" fmla="*/ 0 h 1606550"/>
              <a:gd name="connsiteX4" fmla="*/ 2552478 w 7650479"/>
              <a:gd name="connsiteY4" fmla="*/ 0 h 1606550"/>
              <a:gd name="connsiteX5" fmla="*/ 3171471 w 7650479"/>
              <a:gd name="connsiteY5" fmla="*/ 0 h 1606550"/>
              <a:gd name="connsiteX6" fmla="*/ 4019979 w 7650479"/>
              <a:gd name="connsiteY6" fmla="*/ 0 h 1606550"/>
              <a:gd name="connsiteX7" fmla="*/ 4562467 w 7650479"/>
              <a:gd name="connsiteY7" fmla="*/ 0 h 1606550"/>
              <a:gd name="connsiteX8" fmla="*/ 5410975 w 7650479"/>
              <a:gd name="connsiteY8" fmla="*/ 0 h 1606550"/>
              <a:gd name="connsiteX9" fmla="*/ 6259483 w 7650479"/>
              <a:gd name="connsiteY9" fmla="*/ 0 h 1606550"/>
              <a:gd name="connsiteX10" fmla="*/ 6954981 w 7650479"/>
              <a:gd name="connsiteY10" fmla="*/ 0 h 1606550"/>
              <a:gd name="connsiteX11" fmla="*/ 7650479 w 7650479"/>
              <a:gd name="connsiteY11" fmla="*/ 0 h 1606550"/>
              <a:gd name="connsiteX12" fmla="*/ 7650479 w 7650479"/>
              <a:gd name="connsiteY12" fmla="*/ 519451 h 1606550"/>
              <a:gd name="connsiteX13" fmla="*/ 7650479 w 7650479"/>
              <a:gd name="connsiteY13" fmla="*/ 1006771 h 1606550"/>
              <a:gd name="connsiteX14" fmla="*/ 7650479 w 7650479"/>
              <a:gd name="connsiteY14" fmla="*/ 1606550 h 1606550"/>
              <a:gd name="connsiteX15" fmla="*/ 6954981 w 7650479"/>
              <a:gd name="connsiteY15" fmla="*/ 1606550 h 1606550"/>
              <a:gd name="connsiteX16" fmla="*/ 6259483 w 7650479"/>
              <a:gd name="connsiteY16" fmla="*/ 1606550 h 1606550"/>
              <a:gd name="connsiteX17" fmla="*/ 5410975 w 7650479"/>
              <a:gd name="connsiteY17" fmla="*/ 1606550 h 1606550"/>
              <a:gd name="connsiteX18" fmla="*/ 4715477 w 7650479"/>
              <a:gd name="connsiteY18" fmla="*/ 1606550 h 1606550"/>
              <a:gd name="connsiteX19" fmla="*/ 4249493 w 7650479"/>
              <a:gd name="connsiteY19" fmla="*/ 1606550 h 1606550"/>
              <a:gd name="connsiteX20" fmla="*/ 3707005 w 7650479"/>
              <a:gd name="connsiteY20" fmla="*/ 1606550 h 1606550"/>
              <a:gd name="connsiteX21" fmla="*/ 2858497 w 7650479"/>
              <a:gd name="connsiteY21" fmla="*/ 1606550 h 1606550"/>
              <a:gd name="connsiteX22" fmla="*/ 2162999 w 7650479"/>
              <a:gd name="connsiteY22" fmla="*/ 1606550 h 1606550"/>
              <a:gd name="connsiteX23" fmla="*/ 1620511 w 7650479"/>
              <a:gd name="connsiteY23" fmla="*/ 1606550 h 1606550"/>
              <a:gd name="connsiteX24" fmla="*/ 925012 w 7650479"/>
              <a:gd name="connsiteY24" fmla="*/ 1606550 h 1606550"/>
              <a:gd name="connsiteX25" fmla="*/ 0 w 7650479"/>
              <a:gd name="connsiteY25" fmla="*/ 1606550 h 1606550"/>
              <a:gd name="connsiteX26" fmla="*/ 0 w 7650479"/>
              <a:gd name="connsiteY26" fmla="*/ 1119230 h 1606550"/>
              <a:gd name="connsiteX27" fmla="*/ 0 w 7650479"/>
              <a:gd name="connsiteY27" fmla="*/ 567648 h 1606550"/>
              <a:gd name="connsiteX28" fmla="*/ 0 w 7650479"/>
              <a:gd name="connsiteY28" fmla="*/ 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50479" h="1606550"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51778" y="142644"/>
                  <a:pt x="7673446" y="334402"/>
                  <a:pt x="7650479" y="519451"/>
                </a:cubicBezTo>
                <a:cubicBezTo>
                  <a:pt x="7627512" y="704500"/>
                  <a:pt x="7652844" y="833291"/>
                  <a:pt x="7650479" y="1006771"/>
                </a:cubicBezTo>
                <a:cubicBezTo>
                  <a:pt x="7648114" y="1180251"/>
                  <a:pt x="7625266" y="1416571"/>
                  <a:pt x="7650479" y="1606550"/>
                </a:cubicBezTo>
                <a:cubicBezTo>
                  <a:pt x="7358070" y="1640171"/>
                  <a:pt x="7154039" y="1590004"/>
                  <a:pt x="6954981" y="1606550"/>
                </a:cubicBezTo>
                <a:cubicBezTo>
                  <a:pt x="6755923" y="1623096"/>
                  <a:pt x="6403574" y="1583971"/>
                  <a:pt x="6259483" y="1606550"/>
                </a:cubicBezTo>
                <a:cubicBezTo>
                  <a:pt x="6115392" y="1629129"/>
                  <a:pt x="5632277" y="1567964"/>
                  <a:pt x="5410975" y="1606550"/>
                </a:cubicBezTo>
                <a:cubicBezTo>
                  <a:pt x="5189673" y="1645136"/>
                  <a:pt x="5027091" y="1579416"/>
                  <a:pt x="4715477" y="1606550"/>
                </a:cubicBezTo>
                <a:cubicBezTo>
                  <a:pt x="4403863" y="1633684"/>
                  <a:pt x="4481560" y="1600253"/>
                  <a:pt x="4249493" y="1606550"/>
                </a:cubicBezTo>
                <a:cubicBezTo>
                  <a:pt x="4017426" y="1612847"/>
                  <a:pt x="3919936" y="1617014"/>
                  <a:pt x="3707005" y="1606550"/>
                </a:cubicBezTo>
                <a:cubicBezTo>
                  <a:pt x="3494074" y="1596086"/>
                  <a:pt x="3091406" y="1566307"/>
                  <a:pt x="2858497" y="1606550"/>
                </a:cubicBezTo>
                <a:cubicBezTo>
                  <a:pt x="2625588" y="1646793"/>
                  <a:pt x="2498178" y="1579866"/>
                  <a:pt x="2162999" y="1606550"/>
                </a:cubicBezTo>
                <a:cubicBezTo>
                  <a:pt x="1827820" y="1633234"/>
                  <a:pt x="1863481" y="1584037"/>
                  <a:pt x="1620511" y="1606550"/>
                </a:cubicBezTo>
                <a:cubicBezTo>
                  <a:pt x="1377541" y="1629063"/>
                  <a:pt x="1209352" y="1612228"/>
                  <a:pt x="925012" y="1606550"/>
                </a:cubicBezTo>
                <a:cubicBezTo>
                  <a:pt x="640672" y="1600872"/>
                  <a:pt x="357075" y="1599513"/>
                  <a:pt x="0" y="1606550"/>
                </a:cubicBezTo>
                <a:cubicBezTo>
                  <a:pt x="-3912" y="1453240"/>
                  <a:pt x="4469" y="1254820"/>
                  <a:pt x="0" y="1119230"/>
                </a:cubicBezTo>
                <a:cubicBezTo>
                  <a:pt x="-4469" y="983640"/>
                  <a:pt x="-2133" y="694253"/>
                  <a:pt x="0" y="567648"/>
                </a:cubicBezTo>
                <a:cubicBezTo>
                  <a:pt x="2133" y="441043"/>
                  <a:pt x="-25538" y="257815"/>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C6ED028C-15D5-6EAE-CEA1-30683B587AF4}"/>
              </a:ext>
            </a:extLst>
          </p:cNvPr>
          <p:cNvSpPr txBox="1">
            <a:spLocks/>
          </p:cNvSpPr>
          <p:nvPr/>
        </p:nvSpPr>
        <p:spPr>
          <a:xfrm>
            <a:off x="596899" y="4153330"/>
            <a:ext cx="7485379" cy="235077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Clr>
                <a:srgbClr val="E2219B"/>
              </a:buClr>
              <a:buFont typeface="Arial" panose="020B0604020202020204" pitchFamily="34" charset="0"/>
              <a:buChar char="•"/>
              <a:defRPr sz="2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1pPr>
            <a:lvl2pPr marL="685800" indent="-228600" algn="l" defTabSz="914400" rtl="0" eaLnBrk="1" latinLnBrk="0" hangingPunct="1">
              <a:lnSpc>
                <a:spcPct val="90000"/>
              </a:lnSpc>
              <a:spcBef>
                <a:spcPts val="500"/>
              </a:spcBef>
              <a:buClr>
                <a:srgbClr val="E2219B"/>
              </a:buClr>
              <a:buFont typeface="Arial" panose="020B0604020202020204" pitchFamily="34" charset="0"/>
              <a:buChar char="•"/>
              <a:defRPr sz="24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1143000" indent="-228600" algn="l" defTabSz="914400" rtl="0" eaLnBrk="1" latinLnBrk="0" hangingPunct="1">
              <a:lnSpc>
                <a:spcPct val="90000"/>
              </a:lnSpc>
              <a:spcBef>
                <a:spcPts val="500"/>
              </a:spcBef>
              <a:buClr>
                <a:srgbClr val="E2219B"/>
              </a:buClr>
              <a:buFont typeface="Arial" panose="020B0604020202020204" pitchFamily="34" charset="0"/>
              <a:buChar char="•"/>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6002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20574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Montserrat ExtraBold" panose="00000900000000000000" pitchFamily="50" charset="0"/>
              </a:rPr>
              <a:t>CWB SOLUTION – </a:t>
            </a:r>
            <a:r>
              <a:rPr lang="en-US">
                <a:solidFill>
                  <a:srgbClr val="E04D9A"/>
                </a:solidFill>
                <a:latin typeface="Montserrat ExtraBold" panose="00000900000000000000" pitchFamily="50" charset="0"/>
              </a:rPr>
              <a:t>Health institutions as key anchors</a:t>
            </a:r>
          </a:p>
          <a:p>
            <a:r>
              <a:rPr lang="en-US"/>
              <a:t>Health spending has the potential to be a core economic driver in local economies</a:t>
            </a:r>
          </a:p>
          <a:p>
            <a:r>
              <a:rPr lang="en-US"/>
              <a:t>Hywel </a:t>
            </a:r>
            <a:r>
              <a:rPr lang="en-US" err="1"/>
              <a:t>Dda</a:t>
            </a:r>
            <a:r>
              <a:rPr lang="en-US"/>
              <a:t> University Health Board (HDUHB) are exploring how a progressive health board can maximise the impact of its spending power for wellbeing in Wales</a:t>
            </a:r>
          </a:p>
          <a:p>
            <a:r>
              <a:rPr lang="en-US"/>
              <a:t>HDUHB is developing a whole local health board approach to spending, collaborating with other anchors on areas such as food procurement</a:t>
            </a:r>
          </a:p>
        </p:txBody>
      </p:sp>
      <p:sp>
        <p:nvSpPr>
          <p:cNvPr id="6" name="Rectangle 5">
            <a:extLst>
              <a:ext uri="{FF2B5EF4-FFF2-40B4-BE49-F238E27FC236}">
                <a16:creationId xmlns:a16="http://schemas.microsoft.com/office/drawing/2014/main" id="{EA1C2825-38D1-1123-1AE8-FBF85139054B}"/>
              </a:ext>
            </a:extLst>
          </p:cNvPr>
          <p:cNvSpPr/>
          <p:nvPr/>
        </p:nvSpPr>
        <p:spPr>
          <a:xfrm>
            <a:off x="477521" y="4010454"/>
            <a:ext cx="7650479" cy="2493648"/>
          </a:xfrm>
          <a:custGeom>
            <a:avLst/>
            <a:gdLst>
              <a:gd name="connsiteX0" fmla="*/ 0 w 7650479"/>
              <a:gd name="connsiteY0" fmla="*/ 0 h 2493648"/>
              <a:gd name="connsiteX1" fmla="*/ 618993 w 7650479"/>
              <a:gd name="connsiteY1" fmla="*/ 0 h 2493648"/>
              <a:gd name="connsiteX2" fmla="*/ 1084977 w 7650479"/>
              <a:gd name="connsiteY2" fmla="*/ 0 h 2493648"/>
              <a:gd name="connsiteX3" fmla="*/ 1933485 w 7650479"/>
              <a:gd name="connsiteY3" fmla="*/ 0 h 2493648"/>
              <a:gd name="connsiteX4" fmla="*/ 2552478 w 7650479"/>
              <a:gd name="connsiteY4" fmla="*/ 0 h 2493648"/>
              <a:gd name="connsiteX5" fmla="*/ 3171471 w 7650479"/>
              <a:gd name="connsiteY5" fmla="*/ 0 h 2493648"/>
              <a:gd name="connsiteX6" fmla="*/ 4019979 w 7650479"/>
              <a:gd name="connsiteY6" fmla="*/ 0 h 2493648"/>
              <a:gd name="connsiteX7" fmla="*/ 4562467 w 7650479"/>
              <a:gd name="connsiteY7" fmla="*/ 0 h 2493648"/>
              <a:gd name="connsiteX8" fmla="*/ 5410975 w 7650479"/>
              <a:gd name="connsiteY8" fmla="*/ 0 h 2493648"/>
              <a:gd name="connsiteX9" fmla="*/ 6259483 w 7650479"/>
              <a:gd name="connsiteY9" fmla="*/ 0 h 2493648"/>
              <a:gd name="connsiteX10" fmla="*/ 6954981 w 7650479"/>
              <a:gd name="connsiteY10" fmla="*/ 0 h 2493648"/>
              <a:gd name="connsiteX11" fmla="*/ 7650479 w 7650479"/>
              <a:gd name="connsiteY11" fmla="*/ 0 h 2493648"/>
              <a:gd name="connsiteX12" fmla="*/ 7650479 w 7650479"/>
              <a:gd name="connsiteY12" fmla="*/ 598476 h 2493648"/>
              <a:gd name="connsiteX13" fmla="*/ 7650479 w 7650479"/>
              <a:gd name="connsiteY13" fmla="*/ 1147078 h 2493648"/>
              <a:gd name="connsiteX14" fmla="*/ 7650479 w 7650479"/>
              <a:gd name="connsiteY14" fmla="*/ 1770490 h 2493648"/>
              <a:gd name="connsiteX15" fmla="*/ 7650479 w 7650479"/>
              <a:gd name="connsiteY15" fmla="*/ 2493648 h 2493648"/>
              <a:gd name="connsiteX16" fmla="*/ 6954981 w 7650479"/>
              <a:gd name="connsiteY16" fmla="*/ 2493648 h 2493648"/>
              <a:gd name="connsiteX17" fmla="*/ 6106473 w 7650479"/>
              <a:gd name="connsiteY17" fmla="*/ 2493648 h 2493648"/>
              <a:gd name="connsiteX18" fmla="*/ 5410975 w 7650479"/>
              <a:gd name="connsiteY18" fmla="*/ 2493648 h 2493648"/>
              <a:gd name="connsiteX19" fmla="*/ 4944991 w 7650479"/>
              <a:gd name="connsiteY19" fmla="*/ 2493648 h 2493648"/>
              <a:gd name="connsiteX20" fmla="*/ 4402503 w 7650479"/>
              <a:gd name="connsiteY20" fmla="*/ 2493648 h 2493648"/>
              <a:gd name="connsiteX21" fmla="*/ 3553995 w 7650479"/>
              <a:gd name="connsiteY21" fmla="*/ 2493648 h 2493648"/>
              <a:gd name="connsiteX22" fmla="*/ 2858497 w 7650479"/>
              <a:gd name="connsiteY22" fmla="*/ 2493648 h 2493648"/>
              <a:gd name="connsiteX23" fmla="*/ 2316009 w 7650479"/>
              <a:gd name="connsiteY23" fmla="*/ 2493648 h 2493648"/>
              <a:gd name="connsiteX24" fmla="*/ 1620511 w 7650479"/>
              <a:gd name="connsiteY24" fmla="*/ 2493648 h 2493648"/>
              <a:gd name="connsiteX25" fmla="*/ 1154527 w 7650479"/>
              <a:gd name="connsiteY25" fmla="*/ 2493648 h 2493648"/>
              <a:gd name="connsiteX26" fmla="*/ 688543 w 7650479"/>
              <a:gd name="connsiteY26" fmla="*/ 2493648 h 2493648"/>
              <a:gd name="connsiteX27" fmla="*/ 0 w 7650479"/>
              <a:gd name="connsiteY27" fmla="*/ 2493648 h 2493648"/>
              <a:gd name="connsiteX28" fmla="*/ 0 w 7650479"/>
              <a:gd name="connsiteY28" fmla="*/ 1920109 h 2493648"/>
              <a:gd name="connsiteX29" fmla="*/ 0 w 7650479"/>
              <a:gd name="connsiteY29" fmla="*/ 1246824 h 2493648"/>
              <a:gd name="connsiteX30" fmla="*/ 0 w 7650479"/>
              <a:gd name="connsiteY30" fmla="*/ 648348 h 2493648"/>
              <a:gd name="connsiteX31" fmla="*/ 0 w 7650479"/>
              <a:gd name="connsiteY31" fmla="*/ 0 h 249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50479" h="2493648"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44146" y="190220"/>
                  <a:pt x="7641120" y="468322"/>
                  <a:pt x="7650479" y="598476"/>
                </a:cubicBezTo>
                <a:cubicBezTo>
                  <a:pt x="7659838" y="728630"/>
                  <a:pt x="7652770" y="984683"/>
                  <a:pt x="7650479" y="1147078"/>
                </a:cubicBezTo>
                <a:cubicBezTo>
                  <a:pt x="7648188" y="1309473"/>
                  <a:pt x="7634818" y="1628304"/>
                  <a:pt x="7650479" y="1770490"/>
                </a:cubicBezTo>
                <a:cubicBezTo>
                  <a:pt x="7666140" y="1912676"/>
                  <a:pt x="7663214" y="2230065"/>
                  <a:pt x="7650479" y="2493648"/>
                </a:cubicBezTo>
                <a:cubicBezTo>
                  <a:pt x="7461975" y="2477055"/>
                  <a:pt x="7099072" y="2471069"/>
                  <a:pt x="6954981" y="2493648"/>
                </a:cubicBezTo>
                <a:cubicBezTo>
                  <a:pt x="6810890" y="2516227"/>
                  <a:pt x="6327775" y="2455062"/>
                  <a:pt x="6106473" y="2493648"/>
                </a:cubicBezTo>
                <a:cubicBezTo>
                  <a:pt x="5885171" y="2532234"/>
                  <a:pt x="5722589" y="2466514"/>
                  <a:pt x="5410975" y="2493648"/>
                </a:cubicBezTo>
                <a:cubicBezTo>
                  <a:pt x="5099361" y="2520782"/>
                  <a:pt x="5177058" y="2487351"/>
                  <a:pt x="4944991" y="2493648"/>
                </a:cubicBezTo>
                <a:cubicBezTo>
                  <a:pt x="4712924" y="2499945"/>
                  <a:pt x="4615434" y="2504112"/>
                  <a:pt x="4402503" y="2493648"/>
                </a:cubicBezTo>
                <a:cubicBezTo>
                  <a:pt x="4189572" y="2483184"/>
                  <a:pt x="3786904" y="2453405"/>
                  <a:pt x="3553995" y="2493648"/>
                </a:cubicBezTo>
                <a:cubicBezTo>
                  <a:pt x="3321086" y="2533891"/>
                  <a:pt x="3193676" y="2466964"/>
                  <a:pt x="2858497" y="2493648"/>
                </a:cubicBezTo>
                <a:cubicBezTo>
                  <a:pt x="2523318" y="2520332"/>
                  <a:pt x="2558979" y="2471135"/>
                  <a:pt x="2316009" y="2493648"/>
                </a:cubicBezTo>
                <a:cubicBezTo>
                  <a:pt x="2073039" y="2516161"/>
                  <a:pt x="1903726" y="2497793"/>
                  <a:pt x="1620511" y="2493648"/>
                </a:cubicBezTo>
                <a:cubicBezTo>
                  <a:pt x="1337296" y="2489503"/>
                  <a:pt x="1321412" y="2508542"/>
                  <a:pt x="1154527" y="2493648"/>
                </a:cubicBezTo>
                <a:cubicBezTo>
                  <a:pt x="987642" y="2478754"/>
                  <a:pt x="881285" y="2501699"/>
                  <a:pt x="688543" y="2493648"/>
                </a:cubicBezTo>
                <a:cubicBezTo>
                  <a:pt x="495801" y="2485597"/>
                  <a:pt x="146613" y="2522400"/>
                  <a:pt x="0" y="2493648"/>
                </a:cubicBezTo>
                <a:cubicBezTo>
                  <a:pt x="17121" y="2215612"/>
                  <a:pt x="25576" y="2165271"/>
                  <a:pt x="0" y="1920109"/>
                </a:cubicBezTo>
                <a:cubicBezTo>
                  <a:pt x="-25576" y="1674947"/>
                  <a:pt x="-23353" y="1451473"/>
                  <a:pt x="0" y="1246824"/>
                </a:cubicBezTo>
                <a:cubicBezTo>
                  <a:pt x="23353" y="1042175"/>
                  <a:pt x="11146" y="773787"/>
                  <a:pt x="0" y="648348"/>
                </a:cubicBezTo>
                <a:cubicBezTo>
                  <a:pt x="-11146" y="522909"/>
                  <a:pt x="-12047" y="194079"/>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7F91C16-3AC2-E547-5DDF-7ADDD50746F0}"/>
              </a:ext>
            </a:extLst>
          </p:cNvPr>
          <p:cNvPicPr>
            <a:picLocks noChangeAspect="1"/>
          </p:cNvPicPr>
          <p:nvPr/>
        </p:nvPicPr>
        <p:blipFill>
          <a:blip r:embed="rId3"/>
          <a:stretch>
            <a:fillRect/>
          </a:stretch>
        </p:blipFill>
        <p:spPr>
          <a:xfrm>
            <a:off x="8623300" y="1904478"/>
            <a:ext cx="3276600" cy="3276600"/>
          </a:xfrm>
          <a:prstGeom prst="rect">
            <a:avLst/>
          </a:prstGeom>
        </p:spPr>
      </p:pic>
      <p:sp>
        <p:nvSpPr>
          <p:cNvPr id="8" name="Oval 7">
            <a:extLst>
              <a:ext uri="{FF2B5EF4-FFF2-40B4-BE49-F238E27FC236}">
                <a16:creationId xmlns:a16="http://schemas.microsoft.com/office/drawing/2014/main" id="{1934D585-0154-3F65-B49D-FF425EE0B9CD}"/>
              </a:ext>
            </a:extLst>
          </p:cNvPr>
          <p:cNvSpPr/>
          <p:nvPr/>
        </p:nvSpPr>
        <p:spPr>
          <a:xfrm>
            <a:off x="10261600" y="4153330"/>
            <a:ext cx="228600" cy="228600"/>
          </a:xfrm>
          <a:prstGeom prst="ellipse">
            <a:avLst/>
          </a:prstGeom>
          <a:solidFill>
            <a:srgbClr val="E0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B6B03E6-74CE-61B8-0B87-2CF0273E68B1}"/>
              </a:ext>
            </a:extLst>
          </p:cNvPr>
          <p:cNvSpPr txBox="1"/>
          <p:nvPr/>
        </p:nvSpPr>
        <p:spPr>
          <a:xfrm>
            <a:off x="9842342" y="5290094"/>
            <a:ext cx="2057558" cy="646331"/>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lang="en-US" sz="2000">
                <a:solidFill>
                  <a:prstClr val="black"/>
                </a:solidFill>
                <a:latin typeface="Montserrat ExtraBold" panose="00000900000000000000" pitchFamily="50" charset="0"/>
                <a:ea typeface="Open Sans" panose="020B0606030504020204" pitchFamily="34" charset="0"/>
                <a:cs typeface="Mongolian Baiti" panose="03000500000000000000" pitchFamily="66" charset="0"/>
              </a:rPr>
              <a:t>Progressive procurement</a:t>
            </a:r>
            <a:endPar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endParaRPr>
          </a:p>
        </p:txBody>
      </p:sp>
      <p:pic>
        <p:nvPicPr>
          <p:cNvPr id="11" name="Picture 10">
            <a:extLst>
              <a:ext uri="{FF2B5EF4-FFF2-40B4-BE49-F238E27FC236}">
                <a16:creationId xmlns:a16="http://schemas.microsoft.com/office/drawing/2014/main" id="{07727099-F852-3BF6-CCAD-FD261FC81DD1}"/>
              </a:ext>
            </a:extLst>
          </p:cNvPr>
          <p:cNvPicPr>
            <a:picLocks noChangeAspect="1"/>
          </p:cNvPicPr>
          <p:nvPr/>
        </p:nvPicPr>
        <p:blipFill rotWithShape="1">
          <a:blip r:embed="rId4"/>
          <a:srcRect r="12779"/>
          <a:stretch/>
        </p:blipFill>
        <p:spPr>
          <a:xfrm>
            <a:off x="8374220" y="4774537"/>
            <a:ext cx="1468122" cy="1620294"/>
          </a:xfrm>
          <a:prstGeom prst="rect">
            <a:avLst/>
          </a:prstGeom>
        </p:spPr>
      </p:pic>
    </p:spTree>
    <p:extLst>
      <p:ext uri="{BB962C8B-B14F-4D97-AF65-F5344CB8AC3E}">
        <p14:creationId xmlns:p14="http://schemas.microsoft.com/office/powerpoint/2010/main" val="1384741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33A88-939E-4B0E-984A-32D1CE3A177A}"/>
              </a:ext>
            </a:extLst>
          </p:cNvPr>
          <p:cNvSpPr/>
          <p:nvPr/>
        </p:nvSpPr>
        <p:spPr>
          <a:xfrm>
            <a:off x="-11151" y="1753644"/>
            <a:ext cx="12192000" cy="5104356"/>
          </a:xfrm>
          <a:prstGeom prst="rect">
            <a:avLst/>
          </a:prstGeom>
          <a:solidFill>
            <a:srgbClr val="0A4958"/>
          </a:solidFill>
          <a:ln>
            <a:solidFill>
              <a:srgbClr val="0A4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5C4F70-1114-44E2-94BB-8294BEC21050}"/>
              </a:ext>
            </a:extLst>
          </p:cNvPr>
          <p:cNvSpPr>
            <a:spLocks noGrp="1"/>
          </p:cNvSpPr>
          <p:nvPr>
            <p:ph type="title"/>
          </p:nvPr>
        </p:nvSpPr>
        <p:spPr/>
        <p:txBody>
          <a:bodyPr/>
          <a:lstStyle/>
          <a:p>
            <a:r>
              <a:rPr lang="en-GB">
                <a:latin typeface="Montserrat ExtraBold" panose="00000900000000000000" pitchFamily="50" charset="0"/>
              </a:rPr>
              <a:t>Questions?</a:t>
            </a:r>
          </a:p>
        </p:txBody>
      </p:sp>
      <p:sp>
        <p:nvSpPr>
          <p:cNvPr id="3" name="Text Placeholder 2">
            <a:extLst>
              <a:ext uri="{FF2B5EF4-FFF2-40B4-BE49-F238E27FC236}">
                <a16:creationId xmlns:a16="http://schemas.microsoft.com/office/drawing/2014/main" id="{BAE27DBD-EA04-497E-B2D9-1C1077F51D0B}"/>
              </a:ext>
            </a:extLst>
          </p:cNvPr>
          <p:cNvSpPr>
            <a:spLocks noGrp="1"/>
          </p:cNvSpPr>
          <p:nvPr>
            <p:ph type="body" idx="1"/>
          </p:nvPr>
        </p:nvSpPr>
        <p:spPr/>
        <p:txBody>
          <a:bodyPr/>
          <a:lstStyle/>
          <a:p>
            <a:endParaRPr lang="en-US">
              <a:solidFill>
                <a:schemeClr val="bg1"/>
              </a:solidFill>
            </a:endParaRPr>
          </a:p>
          <a:p>
            <a:endParaRPr lang="en-US">
              <a:solidFill>
                <a:schemeClr val="bg1"/>
              </a:solidFill>
            </a:endParaRPr>
          </a:p>
        </p:txBody>
      </p:sp>
    </p:spTree>
    <p:extLst>
      <p:ext uri="{BB962C8B-B14F-4D97-AF65-F5344CB8AC3E}">
        <p14:creationId xmlns:p14="http://schemas.microsoft.com/office/powerpoint/2010/main" val="675827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33A88-939E-4B0E-984A-32D1CE3A177A}"/>
              </a:ext>
            </a:extLst>
          </p:cNvPr>
          <p:cNvSpPr/>
          <p:nvPr/>
        </p:nvSpPr>
        <p:spPr>
          <a:xfrm>
            <a:off x="-11151" y="1753644"/>
            <a:ext cx="12192000" cy="5104356"/>
          </a:xfrm>
          <a:prstGeom prst="rect">
            <a:avLst/>
          </a:prstGeom>
          <a:solidFill>
            <a:srgbClr val="0A4958"/>
          </a:solidFill>
          <a:ln>
            <a:solidFill>
              <a:srgbClr val="0A4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5C4F70-1114-44E2-94BB-8294BEC21050}"/>
              </a:ext>
            </a:extLst>
          </p:cNvPr>
          <p:cNvSpPr>
            <a:spLocks noGrp="1"/>
          </p:cNvSpPr>
          <p:nvPr>
            <p:ph type="title"/>
          </p:nvPr>
        </p:nvSpPr>
        <p:spPr/>
        <p:txBody>
          <a:bodyPr/>
          <a:lstStyle/>
          <a:p>
            <a:r>
              <a:rPr lang="en-GB">
                <a:latin typeface="Montserrat ExtraBold" panose="00000900000000000000" pitchFamily="50" charset="0"/>
              </a:rPr>
              <a:t>Break</a:t>
            </a:r>
          </a:p>
        </p:txBody>
      </p:sp>
      <p:sp>
        <p:nvSpPr>
          <p:cNvPr id="3" name="Text Placeholder 2">
            <a:extLst>
              <a:ext uri="{FF2B5EF4-FFF2-40B4-BE49-F238E27FC236}">
                <a16:creationId xmlns:a16="http://schemas.microsoft.com/office/drawing/2014/main" id="{BAE27DBD-EA04-497E-B2D9-1C1077F51D0B}"/>
              </a:ext>
            </a:extLst>
          </p:cNvPr>
          <p:cNvSpPr>
            <a:spLocks noGrp="1"/>
          </p:cNvSpPr>
          <p:nvPr>
            <p:ph type="body" idx="1"/>
          </p:nvPr>
        </p:nvSpPr>
        <p:spPr>
          <a:xfrm>
            <a:off x="831850" y="4589463"/>
            <a:ext cx="10515600" cy="2268537"/>
          </a:xfrm>
        </p:spPr>
        <p:txBody>
          <a:bodyPr/>
          <a:lstStyle/>
          <a:p>
            <a:endParaRPr lang="en-US">
              <a:solidFill>
                <a:schemeClr val="bg1"/>
              </a:solidFill>
            </a:endParaRPr>
          </a:p>
          <a:p>
            <a:endParaRPr lang="en-US">
              <a:solidFill>
                <a:schemeClr val="bg1"/>
              </a:solidFill>
            </a:endParaRPr>
          </a:p>
          <a:p>
            <a:endParaRPr lang="en-US">
              <a:solidFill>
                <a:schemeClr val="bg1"/>
              </a:solidFill>
            </a:endParaRPr>
          </a:p>
          <a:p>
            <a:r>
              <a:rPr lang="en-US" i="1">
                <a:solidFill>
                  <a:schemeClr val="bg1"/>
                </a:solidFill>
              </a:rPr>
              <a:t>5 mins</a:t>
            </a:r>
          </a:p>
          <a:p>
            <a:endParaRPr lang="en-US">
              <a:solidFill>
                <a:schemeClr val="bg1"/>
              </a:solidFill>
            </a:endParaRPr>
          </a:p>
        </p:txBody>
      </p:sp>
    </p:spTree>
    <p:extLst>
      <p:ext uri="{BB962C8B-B14F-4D97-AF65-F5344CB8AC3E}">
        <p14:creationId xmlns:p14="http://schemas.microsoft.com/office/powerpoint/2010/main" val="2983785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33A88-939E-4B0E-984A-32D1CE3A177A}"/>
              </a:ext>
            </a:extLst>
          </p:cNvPr>
          <p:cNvSpPr/>
          <p:nvPr/>
        </p:nvSpPr>
        <p:spPr>
          <a:xfrm>
            <a:off x="-11151" y="1753644"/>
            <a:ext cx="12192000" cy="5104356"/>
          </a:xfrm>
          <a:prstGeom prst="rect">
            <a:avLst/>
          </a:prstGeom>
          <a:solidFill>
            <a:srgbClr val="0A4958"/>
          </a:solidFill>
          <a:ln>
            <a:solidFill>
              <a:srgbClr val="0A4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5C4F70-1114-44E2-94BB-8294BEC21050}"/>
              </a:ext>
            </a:extLst>
          </p:cNvPr>
          <p:cNvSpPr>
            <a:spLocks noGrp="1"/>
          </p:cNvSpPr>
          <p:nvPr>
            <p:ph type="title"/>
          </p:nvPr>
        </p:nvSpPr>
        <p:spPr/>
        <p:txBody>
          <a:bodyPr/>
          <a:lstStyle/>
          <a:p>
            <a:r>
              <a:rPr lang="en-GB" dirty="0">
                <a:latin typeface="Montserrat ExtraBold" panose="00000900000000000000" pitchFamily="50" charset="0"/>
              </a:rPr>
              <a:t>Discussion</a:t>
            </a:r>
          </a:p>
        </p:txBody>
      </p:sp>
      <p:sp>
        <p:nvSpPr>
          <p:cNvPr id="3" name="Text Placeholder 2">
            <a:extLst>
              <a:ext uri="{FF2B5EF4-FFF2-40B4-BE49-F238E27FC236}">
                <a16:creationId xmlns:a16="http://schemas.microsoft.com/office/drawing/2014/main" id="{BAE27DBD-EA04-497E-B2D9-1C1077F51D0B}"/>
              </a:ext>
            </a:extLst>
          </p:cNvPr>
          <p:cNvSpPr>
            <a:spLocks noGrp="1"/>
          </p:cNvSpPr>
          <p:nvPr>
            <p:ph type="body" idx="1"/>
          </p:nvPr>
        </p:nvSpPr>
        <p:spPr>
          <a:xfrm>
            <a:off x="831850" y="4589463"/>
            <a:ext cx="10515600" cy="2268537"/>
          </a:xfrm>
        </p:spPr>
        <p:txBody>
          <a:bodyPr/>
          <a:lstStyle/>
          <a:p>
            <a:r>
              <a:rPr lang="en-US" dirty="0">
                <a:solidFill>
                  <a:schemeClr val="bg1"/>
                </a:solidFill>
              </a:rPr>
              <a:t>Which of these examples resonated with you?</a:t>
            </a:r>
          </a:p>
          <a:p>
            <a:r>
              <a:rPr lang="en-US" dirty="0">
                <a:solidFill>
                  <a:schemeClr val="bg1"/>
                </a:solidFill>
              </a:rPr>
              <a:t>How would these examples translate to your place/</a:t>
            </a:r>
            <a:r>
              <a:rPr lang="en-US" dirty="0" err="1">
                <a:solidFill>
                  <a:schemeClr val="bg1"/>
                </a:solidFill>
              </a:rPr>
              <a:t>organisation</a:t>
            </a:r>
            <a:r>
              <a:rPr lang="en-US" dirty="0">
                <a:solidFill>
                  <a:schemeClr val="bg1"/>
                </a:solidFill>
              </a:rPr>
              <a:t>?</a:t>
            </a:r>
          </a:p>
          <a:p>
            <a:endParaRPr lang="en-US" dirty="0">
              <a:solidFill>
                <a:schemeClr val="bg1"/>
              </a:solidFill>
            </a:endParaRPr>
          </a:p>
          <a:p>
            <a:r>
              <a:rPr lang="en-US" i="1" dirty="0">
                <a:solidFill>
                  <a:schemeClr val="bg1"/>
                </a:solidFill>
              </a:rPr>
              <a:t>20 mins</a:t>
            </a:r>
          </a:p>
        </p:txBody>
      </p:sp>
    </p:spTree>
    <p:extLst>
      <p:ext uri="{BB962C8B-B14F-4D97-AF65-F5344CB8AC3E}">
        <p14:creationId xmlns:p14="http://schemas.microsoft.com/office/powerpoint/2010/main" val="4253396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5007B-E7C3-45F6-BA5E-F4D3861541A9}"/>
              </a:ext>
            </a:extLst>
          </p:cNvPr>
          <p:cNvSpPr>
            <a:spLocks noGrp="1"/>
          </p:cNvSpPr>
          <p:nvPr>
            <p:ph type="title"/>
          </p:nvPr>
        </p:nvSpPr>
        <p:spPr/>
        <p:txBody>
          <a:bodyPr/>
          <a:lstStyle/>
          <a:p>
            <a:r>
              <a:rPr lang="en-GB"/>
              <a:t>About CLES</a:t>
            </a:r>
          </a:p>
        </p:txBody>
      </p:sp>
      <p:sp>
        <p:nvSpPr>
          <p:cNvPr id="3" name="TextBox 2">
            <a:extLst>
              <a:ext uri="{FF2B5EF4-FFF2-40B4-BE49-F238E27FC236}">
                <a16:creationId xmlns:a16="http://schemas.microsoft.com/office/drawing/2014/main" id="{EA62B74E-7339-4DDF-A6F1-5D523FDB0923}"/>
              </a:ext>
            </a:extLst>
          </p:cNvPr>
          <p:cNvSpPr txBox="1"/>
          <p:nvPr/>
        </p:nvSpPr>
        <p:spPr>
          <a:xfrm>
            <a:off x="847657" y="2677821"/>
            <a:ext cx="5816530" cy="3416320"/>
          </a:xfrm>
          <a:prstGeom prst="rect">
            <a:avLst/>
          </a:prstGeom>
          <a:noFill/>
          <a:ln w="76200">
            <a:noFill/>
            <a:prstDash val="dash"/>
          </a:ln>
        </p:spPr>
        <p:txBody>
          <a:bodyPr wrap="square" rtlCol="0">
            <a:spAutoFit/>
          </a:bodyPr>
          <a:lstStyle/>
          <a:p>
            <a:pPr marL="342874" indent="-342874">
              <a:spcAft>
                <a:spcPts val="1200"/>
              </a:spcAft>
              <a:buClr>
                <a:srgbClr val="E2209A"/>
              </a:buClr>
              <a:buFont typeface="Arial" panose="020B0604020202020204" pitchFamily="34" charset="0"/>
              <a:buChar char="•"/>
            </a:pPr>
            <a:r>
              <a:rPr lang="en-GB" sz="2800">
                <a:latin typeface="Montserrat" panose="00000500000000000000" pitchFamily="50" charset="0"/>
                <a:ea typeface="Open Sans" panose="020B0606030504020204" pitchFamily="34" charset="0"/>
                <a:cs typeface="Open Sans" panose="020B0606030504020204" pitchFamily="34" charset="0"/>
              </a:rPr>
              <a:t>The </a:t>
            </a:r>
            <a:r>
              <a:rPr lang="en-GB" sz="2800" b="1">
                <a:latin typeface="Montserrat ExtraBold" panose="00000900000000000000" pitchFamily="50" charset="0"/>
                <a:ea typeface="Open Sans" panose="020B0606030504020204" pitchFamily="34" charset="0"/>
                <a:cs typeface="Open Sans" panose="020B0606030504020204" pitchFamily="34" charset="0"/>
              </a:rPr>
              <a:t>national organisation </a:t>
            </a:r>
            <a:r>
              <a:rPr lang="en-GB" sz="2800">
                <a:latin typeface="Montserrat" panose="00000500000000000000" pitchFamily="50" charset="0"/>
                <a:ea typeface="Open Sans" panose="020B0606030504020204" pitchFamily="34" charset="0"/>
                <a:cs typeface="Open Sans" panose="020B0606030504020204" pitchFamily="34" charset="0"/>
              </a:rPr>
              <a:t>for </a:t>
            </a:r>
            <a:r>
              <a:rPr lang="en-GB" sz="2800" b="1">
                <a:latin typeface="Montserrat ExtraBold" panose="00000900000000000000" pitchFamily="50" charset="0"/>
                <a:ea typeface="Open Sans" panose="020B0606030504020204" pitchFamily="34" charset="0"/>
                <a:cs typeface="Open Sans" panose="020B0606030504020204" pitchFamily="34" charset="0"/>
              </a:rPr>
              <a:t>local economies</a:t>
            </a:r>
          </a:p>
          <a:p>
            <a:pPr marL="342874" indent="-342874">
              <a:spcAft>
                <a:spcPts val="1200"/>
              </a:spcAft>
              <a:buClr>
                <a:srgbClr val="E2209A"/>
              </a:buClr>
              <a:buFont typeface="Arial" panose="020B0604020202020204" pitchFamily="34" charset="0"/>
              <a:buChar char="•"/>
            </a:pPr>
            <a:r>
              <a:rPr lang="en-GB" sz="2800">
                <a:latin typeface="Montserrat" panose="00000500000000000000" pitchFamily="50" charset="0"/>
                <a:ea typeface="Open Sans" panose="020B0606030504020204" pitchFamily="34" charset="0"/>
                <a:cs typeface="Open Sans" panose="020B0606030504020204" pitchFamily="34" charset="0"/>
              </a:rPr>
              <a:t>Progressive economics for people, planet and place</a:t>
            </a:r>
          </a:p>
          <a:p>
            <a:pPr marL="342874" indent="-342874">
              <a:spcAft>
                <a:spcPts val="1200"/>
              </a:spcAft>
              <a:buClr>
                <a:srgbClr val="E2209A"/>
              </a:buClr>
              <a:buFont typeface="Arial" panose="020B0604020202020204" pitchFamily="34" charset="0"/>
              <a:buChar char="•"/>
            </a:pPr>
            <a:r>
              <a:rPr lang="en-GB" sz="2800">
                <a:latin typeface="Montserrat" panose="00000500000000000000" pitchFamily="50" charset="0"/>
                <a:ea typeface="Open Sans" panose="020B0606030504020204" pitchFamily="34" charset="0"/>
                <a:cs typeface="Open Sans" panose="020B0606030504020204" pitchFamily="34" charset="0"/>
              </a:rPr>
              <a:t>Thinking </a:t>
            </a:r>
            <a:r>
              <a:rPr lang="en-GB" sz="2800" i="1">
                <a:latin typeface="Montserrat" panose="00000500000000000000" pitchFamily="50" charset="0"/>
                <a:ea typeface="Open Sans" panose="020B0606030504020204" pitchFamily="34" charset="0"/>
                <a:cs typeface="Open Sans" panose="020B0606030504020204" pitchFamily="34" charset="0"/>
              </a:rPr>
              <a:t>and doing</a:t>
            </a:r>
            <a:r>
              <a:rPr lang="en-GB" sz="2800">
                <a:latin typeface="Montserrat" panose="00000500000000000000" pitchFamily="50" charset="0"/>
                <a:ea typeface="Open Sans" panose="020B0606030504020204" pitchFamily="34" charset="0"/>
                <a:cs typeface="Open Sans" panose="020B0606030504020204" pitchFamily="34" charset="0"/>
              </a:rPr>
              <a:t>, to achieve social justice and effective public services</a:t>
            </a:r>
          </a:p>
        </p:txBody>
      </p:sp>
      <p:sp>
        <p:nvSpPr>
          <p:cNvPr id="10" name="Rectangle 9">
            <a:extLst>
              <a:ext uri="{FF2B5EF4-FFF2-40B4-BE49-F238E27FC236}">
                <a16:creationId xmlns:a16="http://schemas.microsoft.com/office/drawing/2014/main" id="{2503F7D6-0216-4EA3-8A4C-7D21BBB0B8B5}"/>
              </a:ext>
            </a:extLst>
          </p:cNvPr>
          <p:cNvSpPr/>
          <p:nvPr/>
        </p:nvSpPr>
        <p:spPr>
          <a:xfrm>
            <a:off x="593778" y="2449317"/>
            <a:ext cx="11004451" cy="3873328"/>
          </a:xfrm>
          <a:custGeom>
            <a:avLst/>
            <a:gdLst>
              <a:gd name="connsiteX0" fmla="*/ 0 w 11004451"/>
              <a:gd name="connsiteY0" fmla="*/ 0 h 3873328"/>
              <a:gd name="connsiteX1" fmla="*/ 577734 w 11004451"/>
              <a:gd name="connsiteY1" fmla="*/ 0 h 3873328"/>
              <a:gd name="connsiteX2" fmla="*/ 935378 w 11004451"/>
              <a:gd name="connsiteY2" fmla="*/ 0 h 3873328"/>
              <a:gd name="connsiteX3" fmla="*/ 1843246 w 11004451"/>
              <a:gd name="connsiteY3" fmla="*/ 0 h 3873328"/>
              <a:gd name="connsiteX4" fmla="*/ 2420979 w 11004451"/>
              <a:gd name="connsiteY4" fmla="*/ 0 h 3873328"/>
              <a:gd name="connsiteX5" fmla="*/ 2998713 w 11004451"/>
              <a:gd name="connsiteY5" fmla="*/ 0 h 3873328"/>
              <a:gd name="connsiteX6" fmla="*/ 3906580 w 11004451"/>
              <a:gd name="connsiteY6" fmla="*/ 0 h 3873328"/>
              <a:gd name="connsiteX7" fmla="*/ 4374269 w 11004451"/>
              <a:gd name="connsiteY7" fmla="*/ 0 h 3873328"/>
              <a:gd name="connsiteX8" fmla="*/ 5282136 w 11004451"/>
              <a:gd name="connsiteY8" fmla="*/ 0 h 3873328"/>
              <a:gd name="connsiteX9" fmla="*/ 6190004 w 11004451"/>
              <a:gd name="connsiteY9" fmla="*/ 0 h 3873328"/>
              <a:gd name="connsiteX10" fmla="*/ 6877782 w 11004451"/>
              <a:gd name="connsiteY10" fmla="*/ 0 h 3873328"/>
              <a:gd name="connsiteX11" fmla="*/ 7785649 w 11004451"/>
              <a:gd name="connsiteY11" fmla="*/ 0 h 3873328"/>
              <a:gd name="connsiteX12" fmla="*/ 8363383 w 11004451"/>
              <a:gd name="connsiteY12" fmla="*/ 0 h 3873328"/>
              <a:gd name="connsiteX13" fmla="*/ 8941116 w 11004451"/>
              <a:gd name="connsiteY13" fmla="*/ 0 h 3873328"/>
              <a:gd name="connsiteX14" fmla="*/ 9738939 w 11004451"/>
              <a:gd name="connsiteY14" fmla="*/ 0 h 3873328"/>
              <a:gd name="connsiteX15" fmla="*/ 10316673 w 11004451"/>
              <a:gd name="connsiteY15" fmla="*/ 0 h 3873328"/>
              <a:gd name="connsiteX16" fmla="*/ 11004451 w 11004451"/>
              <a:gd name="connsiteY16" fmla="*/ 0 h 3873328"/>
              <a:gd name="connsiteX17" fmla="*/ 11004451 w 11004451"/>
              <a:gd name="connsiteY17" fmla="*/ 723021 h 3873328"/>
              <a:gd name="connsiteX18" fmla="*/ 11004451 w 11004451"/>
              <a:gd name="connsiteY18" fmla="*/ 1407309 h 3873328"/>
              <a:gd name="connsiteX19" fmla="*/ 11004451 w 11004451"/>
              <a:gd name="connsiteY19" fmla="*/ 2091597 h 3873328"/>
              <a:gd name="connsiteX20" fmla="*/ 11004451 w 11004451"/>
              <a:gd name="connsiteY20" fmla="*/ 2620952 h 3873328"/>
              <a:gd name="connsiteX21" fmla="*/ 11004451 w 11004451"/>
              <a:gd name="connsiteY21" fmla="*/ 3189040 h 3873328"/>
              <a:gd name="connsiteX22" fmla="*/ 11004451 w 11004451"/>
              <a:gd name="connsiteY22" fmla="*/ 3873328 h 3873328"/>
              <a:gd name="connsiteX23" fmla="*/ 10426717 w 11004451"/>
              <a:gd name="connsiteY23" fmla="*/ 3873328 h 3873328"/>
              <a:gd name="connsiteX24" fmla="*/ 9738939 w 11004451"/>
              <a:gd name="connsiteY24" fmla="*/ 3873328 h 3873328"/>
              <a:gd name="connsiteX25" fmla="*/ 9381294 w 11004451"/>
              <a:gd name="connsiteY25" fmla="*/ 3873328 h 3873328"/>
              <a:gd name="connsiteX26" fmla="*/ 9023650 w 11004451"/>
              <a:gd name="connsiteY26" fmla="*/ 3873328 h 3873328"/>
              <a:gd name="connsiteX27" fmla="*/ 8335872 w 11004451"/>
              <a:gd name="connsiteY27" fmla="*/ 3873328 h 3873328"/>
              <a:gd name="connsiteX28" fmla="*/ 7868182 w 11004451"/>
              <a:gd name="connsiteY28" fmla="*/ 3873328 h 3873328"/>
              <a:gd name="connsiteX29" fmla="*/ 7070360 w 11004451"/>
              <a:gd name="connsiteY29" fmla="*/ 3873328 h 3873328"/>
              <a:gd name="connsiteX30" fmla="*/ 6602671 w 11004451"/>
              <a:gd name="connsiteY30" fmla="*/ 3873328 h 3873328"/>
              <a:gd name="connsiteX31" fmla="*/ 5804848 w 11004451"/>
              <a:gd name="connsiteY31" fmla="*/ 3873328 h 3873328"/>
              <a:gd name="connsiteX32" fmla="*/ 5447203 w 11004451"/>
              <a:gd name="connsiteY32" fmla="*/ 3873328 h 3873328"/>
              <a:gd name="connsiteX33" fmla="*/ 4649381 w 11004451"/>
              <a:gd name="connsiteY33" fmla="*/ 3873328 h 3873328"/>
              <a:gd name="connsiteX34" fmla="*/ 4181691 w 11004451"/>
              <a:gd name="connsiteY34" fmla="*/ 3873328 h 3873328"/>
              <a:gd name="connsiteX35" fmla="*/ 3824047 w 11004451"/>
              <a:gd name="connsiteY35" fmla="*/ 3873328 h 3873328"/>
              <a:gd name="connsiteX36" fmla="*/ 3356358 w 11004451"/>
              <a:gd name="connsiteY36" fmla="*/ 3873328 h 3873328"/>
              <a:gd name="connsiteX37" fmla="*/ 2558535 w 11004451"/>
              <a:gd name="connsiteY37" fmla="*/ 3873328 h 3873328"/>
              <a:gd name="connsiteX38" fmla="*/ 2090846 w 11004451"/>
              <a:gd name="connsiteY38" fmla="*/ 3873328 h 3873328"/>
              <a:gd name="connsiteX39" fmla="*/ 1733201 w 11004451"/>
              <a:gd name="connsiteY39" fmla="*/ 3873328 h 3873328"/>
              <a:gd name="connsiteX40" fmla="*/ 1265512 w 11004451"/>
              <a:gd name="connsiteY40" fmla="*/ 3873328 h 3873328"/>
              <a:gd name="connsiteX41" fmla="*/ 687778 w 11004451"/>
              <a:gd name="connsiteY41" fmla="*/ 3873328 h 3873328"/>
              <a:gd name="connsiteX42" fmla="*/ 0 w 11004451"/>
              <a:gd name="connsiteY42" fmla="*/ 3873328 h 3873328"/>
              <a:gd name="connsiteX43" fmla="*/ 0 w 11004451"/>
              <a:gd name="connsiteY43" fmla="*/ 3305240 h 3873328"/>
              <a:gd name="connsiteX44" fmla="*/ 0 w 11004451"/>
              <a:gd name="connsiteY44" fmla="*/ 2737152 h 3873328"/>
              <a:gd name="connsiteX45" fmla="*/ 0 w 11004451"/>
              <a:gd name="connsiteY45" fmla="*/ 2091597 h 3873328"/>
              <a:gd name="connsiteX46" fmla="*/ 0 w 11004451"/>
              <a:gd name="connsiteY46" fmla="*/ 1446042 h 3873328"/>
              <a:gd name="connsiteX47" fmla="*/ 0 w 11004451"/>
              <a:gd name="connsiteY47" fmla="*/ 800488 h 3873328"/>
              <a:gd name="connsiteX48" fmla="*/ 0 w 11004451"/>
              <a:gd name="connsiteY48" fmla="*/ 0 h 387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04451" h="3873328" extrusionOk="0">
                <a:moveTo>
                  <a:pt x="0" y="0"/>
                </a:moveTo>
                <a:cubicBezTo>
                  <a:pt x="124873" y="14580"/>
                  <a:pt x="334835" y="24476"/>
                  <a:pt x="577734" y="0"/>
                </a:cubicBezTo>
                <a:cubicBezTo>
                  <a:pt x="820633" y="-24476"/>
                  <a:pt x="819525" y="10845"/>
                  <a:pt x="935378" y="0"/>
                </a:cubicBezTo>
                <a:cubicBezTo>
                  <a:pt x="1051231" y="-10845"/>
                  <a:pt x="1433644" y="33428"/>
                  <a:pt x="1843246" y="0"/>
                </a:cubicBezTo>
                <a:cubicBezTo>
                  <a:pt x="2252848" y="-33428"/>
                  <a:pt x="2198099" y="-27134"/>
                  <a:pt x="2420979" y="0"/>
                </a:cubicBezTo>
                <a:cubicBezTo>
                  <a:pt x="2643859" y="27134"/>
                  <a:pt x="2878856" y="6701"/>
                  <a:pt x="2998713" y="0"/>
                </a:cubicBezTo>
                <a:cubicBezTo>
                  <a:pt x="3118570" y="-6701"/>
                  <a:pt x="3471203" y="1869"/>
                  <a:pt x="3906580" y="0"/>
                </a:cubicBezTo>
                <a:cubicBezTo>
                  <a:pt x="4341957" y="-1869"/>
                  <a:pt x="4257775" y="-20760"/>
                  <a:pt x="4374269" y="0"/>
                </a:cubicBezTo>
                <a:cubicBezTo>
                  <a:pt x="4490763" y="20760"/>
                  <a:pt x="5014165" y="10291"/>
                  <a:pt x="5282136" y="0"/>
                </a:cubicBezTo>
                <a:cubicBezTo>
                  <a:pt x="5550107" y="-10291"/>
                  <a:pt x="5776053" y="18117"/>
                  <a:pt x="6190004" y="0"/>
                </a:cubicBezTo>
                <a:cubicBezTo>
                  <a:pt x="6603955" y="-18117"/>
                  <a:pt x="6651902" y="12633"/>
                  <a:pt x="6877782" y="0"/>
                </a:cubicBezTo>
                <a:cubicBezTo>
                  <a:pt x="7103662" y="-12633"/>
                  <a:pt x="7334346" y="-13980"/>
                  <a:pt x="7785649" y="0"/>
                </a:cubicBezTo>
                <a:cubicBezTo>
                  <a:pt x="8236952" y="13980"/>
                  <a:pt x="8189156" y="14777"/>
                  <a:pt x="8363383" y="0"/>
                </a:cubicBezTo>
                <a:cubicBezTo>
                  <a:pt x="8537610" y="-14777"/>
                  <a:pt x="8816412" y="-25772"/>
                  <a:pt x="8941116" y="0"/>
                </a:cubicBezTo>
                <a:cubicBezTo>
                  <a:pt x="9065820" y="25772"/>
                  <a:pt x="9472643" y="21783"/>
                  <a:pt x="9738939" y="0"/>
                </a:cubicBezTo>
                <a:cubicBezTo>
                  <a:pt x="10005235" y="-21783"/>
                  <a:pt x="10035376" y="22870"/>
                  <a:pt x="10316673" y="0"/>
                </a:cubicBezTo>
                <a:cubicBezTo>
                  <a:pt x="10597970" y="-22870"/>
                  <a:pt x="10674703" y="11899"/>
                  <a:pt x="11004451" y="0"/>
                </a:cubicBezTo>
                <a:cubicBezTo>
                  <a:pt x="11016952" y="270923"/>
                  <a:pt x="11005967" y="411927"/>
                  <a:pt x="11004451" y="723021"/>
                </a:cubicBezTo>
                <a:cubicBezTo>
                  <a:pt x="11002935" y="1034115"/>
                  <a:pt x="11012014" y="1228887"/>
                  <a:pt x="11004451" y="1407309"/>
                </a:cubicBezTo>
                <a:cubicBezTo>
                  <a:pt x="10996888" y="1585731"/>
                  <a:pt x="11032932" y="1951917"/>
                  <a:pt x="11004451" y="2091597"/>
                </a:cubicBezTo>
                <a:cubicBezTo>
                  <a:pt x="10975970" y="2231277"/>
                  <a:pt x="11013382" y="2429965"/>
                  <a:pt x="11004451" y="2620952"/>
                </a:cubicBezTo>
                <a:cubicBezTo>
                  <a:pt x="10995520" y="2811939"/>
                  <a:pt x="11031172" y="2984857"/>
                  <a:pt x="11004451" y="3189040"/>
                </a:cubicBezTo>
                <a:cubicBezTo>
                  <a:pt x="10977730" y="3393223"/>
                  <a:pt x="10976229" y="3595808"/>
                  <a:pt x="11004451" y="3873328"/>
                </a:cubicBezTo>
                <a:cubicBezTo>
                  <a:pt x="10721626" y="3853096"/>
                  <a:pt x="10702859" y="3850546"/>
                  <a:pt x="10426717" y="3873328"/>
                </a:cubicBezTo>
                <a:cubicBezTo>
                  <a:pt x="10150575" y="3896110"/>
                  <a:pt x="10001654" y="3872881"/>
                  <a:pt x="9738939" y="3873328"/>
                </a:cubicBezTo>
                <a:cubicBezTo>
                  <a:pt x="9476224" y="3873775"/>
                  <a:pt x="9542996" y="3885825"/>
                  <a:pt x="9381294" y="3873328"/>
                </a:cubicBezTo>
                <a:cubicBezTo>
                  <a:pt x="9219593" y="3860831"/>
                  <a:pt x="9134308" y="3868788"/>
                  <a:pt x="9023650" y="3873328"/>
                </a:cubicBezTo>
                <a:cubicBezTo>
                  <a:pt x="8912992" y="3877868"/>
                  <a:pt x="8555626" y="3845850"/>
                  <a:pt x="8335872" y="3873328"/>
                </a:cubicBezTo>
                <a:cubicBezTo>
                  <a:pt x="8116118" y="3900806"/>
                  <a:pt x="7973063" y="3857214"/>
                  <a:pt x="7868182" y="3873328"/>
                </a:cubicBezTo>
                <a:cubicBezTo>
                  <a:pt x="7763301" y="3889443"/>
                  <a:pt x="7369800" y="3902501"/>
                  <a:pt x="7070360" y="3873328"/>
                </a:cubicBezTo>
                <a:cubicBezTo>
                  <a:pt x="6770920" y="3844155"/>
                  <a:pt x="6800244" y="3850972"/>
                  <a:pt x="6602671" y="3873328"/>
                </a:cubicBezTo>
                <a:cubicBezTo>
                  <a:pt x="6405098" y="3895684"/>
                  <a:pt x="5983749" y="3837978"/>
                  <a:pt x="5804848" y="3873328"/>
                </a:cubicBezTo>
                <a:cubicBezTo>
                  <a:pt x="5625947" y="3908678"/>
                  <a:pt x="5585253" y="3874976"/>
                  <a:pt x="5447203" y="3873328"/>
                </a:cubicBezTo>
                <a:cubicBezTo>
                  <a:pt x="5309153" y="3871680"/>
                  <a:pt x="4921148" y="3851215"/>
                  <a:pt x="4649381" y="3873328"/>
                </a:cubicBezTo>
                <a:cubicBezTo>
                  <a:pt x="4377614" y="3895441"/>
                  <a:pt x="4301920" y="3869706"/>
                  <a:pt x="4181691" y="3873328"/>
                </a:cubicBezTo>
                <a:cubicBezTo>
                  <a:pt x="4061462" y="3876951"/>
                  <a:pt x="3998086" y="3881959"/>
                  <a:pt x="3824047" y="3873328"/>
                </a:cubicBezTo>
                <a:cubicBezTo>
                  <a:pt x="3650008" y="3864697"/>
                  <a:pt x="3524415" y="3867493"/>
                  <a:pt x="3356358" y="3873328"/>
                </a:cubicBezTo>
                <a:cubicBezTo>
                  <a:pt x="3188301" y="3879163"/>
                  <a:pt x="2773799" y="3863914"/>
                  <a:pt x="2558535" y="3873328"/>
                </a:cubicBezTo>
                <a:cubicBezTo>
                  <a:pt x="2343271" y="3882742"/>
                  <a:pt x="2206120" y="3876348"/>
                  <a:pt x="2090846" y="3873328"/>
                </a:cubicBezTo>
                <a:cubicBezTo>
                  <a:pt x="1975572" y="3870308"/>
                  <a:pt x="1834147" y="3880272"/>
                  <a:pt x="1733201" y="3873328"/>
                </a:cubicBezTo>
                <a:cubicBezTo>
                  <a:pt x="1632256" y="3866384"/>
                  <a:pt x="1477844" y="3862431"/>
                  <a:pt x="1265512" y="3873328"/>
                </a:cubicBezTo>
                <a:cubicBezTo>
                  <a:pt x="1053180" y="3884225"/>
                  <a:pt x="961731" y="3889451"/>
                  <a:pt x="687778" y="3873328"/>
                </a:cubicBezTo>
                <a:cubicBezTo>
                  <a:pt x="413825" y="3857205"/>
                  <a:pt x="259904" y="3882342"/>
                  <a:pt x="0" y="3873328"/>
                </a:cubicBezTo>
                <a:cubicBezTo>
                  <a:pt x="11235" y="3731255"/>
                  <a:pt x="10123" y="3476799"/>
                  <a:pt x="0" y="3305240"/>
                </a:cubicBezTo>
                <a:cubicBezTo>
                  <a:pt x="-10123" y="3133681"/>
                  <a:pt x="20212" y="2885928"/>
                  <a:pt x="0" y="2737152"/>
                </a:cubicBezTo>
                <a:cubicBezTo>
                  <a:pt x="-20212" y="2588376"/>
                  <a:pt x="30925" y="2351664"/>
                  <a:pt x="0" y="2091597"/>
                </a:cubicBezTo>
                <a:cubicBezTo>
                  <a:pt x="-30925" y="1831531"/>
                  <a:pt x="21169" y="1627220"/>
                  <a:pt x="0" y="1446042"/>
                </a:cubicBezTo>
                <a:cubicBezTo>
                  <a:pt x="-21169" y="1264865"/>
                  <a:pt x="-28349" y="979133"/>
                  <a:pt x="0" y="800488"/>
                </a:cubicBezTo>
                <a:cubicBezTo>
                  <a:pt x="28349" y="621843"/>
                  <a:pt x="-28343" y="378835"/>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lose up of a logo&#10;&#10;Description automatically generated">
            <a:extLst>
              <a:ext uri="{FF2B5EF4-FFF2-40B4-BE49-F238E27FC236}">
                <a16:creationId xmlns:a16="http://schemas.microsoft.com/office/drawing/2014/main" id="{11C65936-90AE-647D-3C46-B9DE690372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0036" y="2980470"/>
            <a:ext cx="3975431" cy="2811019"/>
          </a:xfrm>
          <a:prstGeom prst="rect">
            <a:avLst/>
          </a:prstGeom>
        </p:spPr>
      </p:pic>
    </p:spTree>
    <p:extLst>
      <p:ext uri="{BB962C8B-B14F-4D97-AF65-F5344CB8AC3E}">
        <p14:creationId xmlns:p14="http://schemas.microsoft.com/office/powerpoint/2010/main" val="3618870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4">
            <a:extLst>
              <a:ext uri="{FF2B5EF4-FFF2-40B4-BE49-F238E27FC236}">
                <a16:creationId xmlns:a16="http://schemas.microsoft.com/office/drawing/2014/main" id="{27465DF1-0CC9-4E4A-B82B-39B4A2702AAB}"/>
              </a:ext>
            </a:extLst>
          </p:cNvPr>
          <p:cNvSpPr>
            <a:spLocks noChangeArrowheads="1"/>
          </p:cNvSpPr>
          <p:nvPr/>
        </p:nvSpPr>
        <p:spPr bwMode="auto">
          <a:xfrm>
            <a:off x="3505200" y="381000"/>
            <a:ext cx="586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endParaRPr lang="en-GB" altLang="en-US" sz="4000">
              <a:solidFill>
                <a:prstClr val="white"/>
              </a:solidFill>
            </a:endParaRPr>
          </a:p>
        </p:txBody>
      </p:sp>
      <p:sp>
        <p:nvSpPr>
          <p:cNvPr id="34819" name="TextBox 1">
            <a:extLst>
              <a:ext uri="{FF2B5EF4-FFF2-40B4-BE49-F238E27FC236}">
                <a16:creationId xmlns:a16="http://schemas.microsoft.com/office/drawing/2014/main" id="{75DCF7CA-B51B-4C45-AF81-CE72C4782307}"/>
              </a:ext>
            </a:extLst>
          </p:cNvPr>
          <p:cNvSpPr txBox="1">
            <a:spLocks noChangeArrowheads="1"/>
          </p:cNvSpPr>
          <p:nvPr/>
        </p:nvSpPr>
        <p:spPr bwMode="auto">
          <a:xfrm>
            <a:off x="6088064" y="1077913"/>
            <a:ext cx="3781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lang="en-GB" altLang="en-US" sz="2400" b="1">
              <a:solidFill>
                <a:prstClr val="black"/>
              </a:solidFill>
              <a:latin typeface="Arial" panose="020B0604020202020204" pitchFamily="34" charset="0"/>
            </a:endParaRPr>
          </a:p>
          <a:p>
            <a:pPr>
              <a:spcBef>
                <a:spcPct val="0"/>
              </a:spcBef>
              <a:buNone/>
              <a:defRPr/>
            </a:pPr>
            <a:endParaRPr lang="en-GB" altLang="en-US" sz="2400" b="1">
              <a:solidFill>
                <a:prstClr val="black"/>
              </a:solidFill>
              <a:latin typeface="Arial" panose="020B0604020202020204" pitchFamily="34" charset="0"/>
            </a:endParaRPr>
          </a:p>
          <a:p>
            <a:pPr>
              <a:spcBef>
                <a:spcPct val="0"/>
              </a:spcBef>
              <a:buNone/>
              <a:defRPr/>
            </a:pPr>
            <a:endParaRPr lang="en-GB" altLang="en-US" sz="2400" b="1">
              <a:solidFill>
                <a:prstClr val="black"/>
              </a:solidFill>
              <a:latin typeface="Arial" panose="020B0604020202020204" pitchFamily="34" charset="0"/>
            </a:endParaRPr>
          </a:p>
        </p:txBody>
      </p:sp>
      <p:sp>
        <p:nvSpPr>
          <p:cNvPr id="7" name="Rectangle 6">
            <a:extLst>
              <a:ext uri="{FF2B5EF4-FFF2-40B4-BE49-F238E27FC236}">
                <a16:creationId xmlns:a16="http://schemas.microsoft.com/office/drawing/2014/main" id="{DE35819E-15B4-4810-9FC3-CB5722E19B5A}"/>
              </a:ext>
            </a:extLst>
          </p:cNvPr>
          <p:cNvSpPr/>
          <p:nvPr/>
        </p:nvSpPr>
        <p:spPr>
          <a:xfrm>
            <a:off x="1524000" y="0"/>
            <a:ext cx="9144000" cy="1042988"/>
          </a:xfrm>
          <a:prstGeom prst="rect">
            <a:avLst/>
          </a:prstGeom>
          <a:solidFill>
            <a:srgbClr val="0A49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Calibri"/>
            </a:endParaRPr>
          </a:p>
        </p:txBody>
      </p:sp>
      <p:sp>
        <p:nvSpPr>
          <p:cNvPr id="34822" name="Title 5">
            <a:extLst>
              <a:ext uri="{FF2B5EF4-FFF2-40B4-BE49-F238E27FC236}">
                <a16:creationId xmlns:a16="http://schemas.microsoft.com/office/drawing/2014/main" id="{D70877BB-5EF4-4CEC-8231-E6CFB67A5B60}"/>
              </a:ext>
            </a:extLst>
          </p:cNvPr>
          <p:cNvSpPr txBox="1">
            <a:spLocks noChangeArrowheads="1"/>
          </p:cNvSpPr>
          <p:nvPr/>
        </p:nvSpPr>
        <p:spPr bwMode="auto">
          <a:xfrm>
            <a:off x="2132941" y="445620"/>
            <a:ext cx="9030117"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Bef>
                <a:spcPct val="0"/>
              </a:spcBef>
              <a:buNone/>
              <a:defRPr/>
            </a:pPr>
            <a:r>
              <a:rPr lang="en-GB" altLang="en-US" sz="3800">
                <a:solidFill>
                  <a:prstClr val="white"/>
                </a:solidFill>
                <a:latin typeface="Montserrat" panose="00000500000000000000" pitchFamily="2" charset="0"/>
                <a:cs typeface="Tahoma" panose="020B0604030504040204" pitchFamily="34" charset="0"/>
              </a:rPr>
              <a:t>Examples in practice: </a:t>
            </a:r>
          </a:p>
          <a:p>
            <a:pPr>
              <a:lnSpc>
                <a:spcPct val="90000"/>
              </a:lnSpc>
              <a:spcBef>
                <a:spcPct val="0"/>
              </a:spcBef>
              <a:buNone/>
              <a:defRPr/>
            </a:pPr>
            <a:r>
              <a:rPr lang="en-GB" altLang="en-US" sz="3800">
                <a:solidFill>
                  <a:prstClr val="white"/>
                </a:solidFill>
                <a:latin typeface="Montserrat" panose="00000500000000000000" pitchFamily="2" charset="0"/>
                <a:cs typeface="Tahoma" panose="020B0604030504040204" pitchFamily="34" charset="0"/>
              </a:rPr>
              <a:t>Plural ownership of the economy</a:t>
            </a:r>
          </a:p>
        </p:txBody>
      </p:sp>
      <p:sp>
        <p:nvSpPr>
          <p:cNvPr id="9" name="Rectangle 8">
            <a:extLst>
              <a:ext uri="{FF2B5EF4-FFF2-40B4-BE49-F238E27FC236}">
                <a16:creationId xmlns:a16="http://schemas.microsoft.com/office/drawing/2014/main" id="{5229542D-8839-40F3-A342-7E23A0842A34}"/>
              </a:ext>
            </a:extLst>
          </p:cNvPr>
          <p:cNvSpPr/>
          <p:nvPr/>
        </p:nvSpPr>
        <p:spPr>
          <a:xfrm>
            <a:off x="659694" y="2505571"/>
            <a:ext cx="10692934" cy="4295984"/>
          </a:xfrm>
          <a:prstGeom prst="rect">
            <a:avLst/>
          </a:prstGeom>
        </p:spPr>
        <p:txBody>
          <a:bodyPr wrap="square" lIns="91440" tIns="45720" rIns="91440" bIns="45720" anchor="t">
            <a:spAutoFit/>
          </a:bodyPr>
          <a:lstStyle/>
          <a:p>
            <a:pPr marL="800100" lvl="1" indent="-342900">
              <a:lnSpc>
                <a:spcPct val="150000"/>
              </a:lnSpc>
              <a:spcAft>
                <a:spcPts val="600"/>
              </a:spcAft>
              <a:buFont typeface="Arial" panose="020B0604020202020204" pitchFamily="34" charset="0"/>
              <a:buChar char="•"/>
            </a:pPr>
            <a:r>
              <a:rPr lang="en-GB" sz="2400" kern="0">
                <a:solidFill>
                  <a:prstClr val="black"/>
                </a:solidFill>
                <a:latin typeface="Open Sans"/>
              </a:rPr>
              <a:t>Insourcing</a:t>
            </a:r>
            <a:r>
              <a:rPr lang="en-GB" sz="2400" b="1" kern="0">
                <a:solidFill>
                  <a:prstClr val="black"/>
                </a:solidFill>
                <a:latin typeface="Open Sans"/>
              </a:rPr>
              <a:t> (Liverpool, Newham, Islington, Stoke-on-Trent…)</a:t>
            </a:r>
          </a:p>
          <a:p>
            <a:pPr marL="800100" lvl="1" indent="-342900">
              <a:lnSpc>
                <a:spcPct val="150000"/>
              </a:lnSpc>
              <a:spcAft>
                <a:spcPts val="600"/>
              </a:spcAft>
              <a:buFont typeface="Arial" panose="020B0604020202020204" pitchFamily="34" charset="0"/>
              <a:buChar char="•"/>
            </a:pPr>
            <a:r>
              <a:rPr lang="en-GB" sz="2400" kern="0">
                <a:solidFill>
                  <a:prstClr val="black"/>
                </a:solidFill>
                <a:latin typeface="Open Sans"/>
              </a:rPr>
              <a:t>Municipal ownership </a:t>
            </a:r>
            <a:r>
              <a:rPr lang="en-GB" sz="2400" b="1" kern="0">
                <a:solidFill>
                  <a:prstClr val="black"/>
                </a:solidFill>
                <a:latin typeface="Open Sans"/>
              </a:rPr>
              <a:t>(Preston leisure complex)</a:t>
            </a:r>
          </a:p>
          <a:p>
            <a:pPr marL="800100" lvl="1" indent="-342900">
              <a:lnSpc>
                <a:spcPct val="150000"/>
              </a:lnSpc>
              <a:spcAft>
                <a:spcPts val="600"/>
              </a:spcAft>
              <a:buFont typeface="Arial" panose="020B0604020202020204" pitchFamily="34" charset="0"/>
              <a:buChar char="•"/>
            </a:pPr>
            <a:r>
              <a:rPr lang="en-GB" sz="2400" kern="0">
                <a:latin typeface="Open Sans"/>
              </a:rPr>
              <a:t>Cooperative development </a:t>
            </a:r>
            <a:r>
              <a:rPr lang="en-GB" sz="2400" b="1" kern="0">
                <a:latin typeface="Open Sans"/>
              </a:rPr>
              <a:t>(Worker-owned care cooperatives, NY; Islington Coop development agency) </a:t>
            </a:r>
            <a:endParaRPr lang="en-GB" sz="2400" b="1" kern="0">
              <a:latin typeface="Open Sans"/>
              <a:ea typeface="Open Sans"/>
              <a:cs typeface="Open Sans"/>
            </a:endParaRPr>
          </a:p>
          <a:p>
            <a:pPr marL="800100" lvl="1" indent="-342900">
              <a:lnSpc>
                <a:spcPct val="150000"/>
              </a:lnSpc>
              <a:spcAft>
                <a:spcPts val="600"/>
              </a:spcAft>
              <a:buFont typeface="Arial" panose="020B0604020202020204" pitchFamily="34" charset="0"/>
              <a:buChar char="•"/>
            </a:pPr>
            <a:r>
              <a:rPr lang="en-GB" sz="2400" kern="0">
                <a:solidFill>
                  <a:prstClr val="black"/>
                </a:solidFill>
                <a:latin typeface="Open Sans"/>
              </a:rPr>
              <a:t>Conversion local small business to workers coops </a:t>
            </a:r>
            <a:r>
              <a:rPr lang="en-GB" sz="2400" kern="0">
                <a:latin typeface="Open Sans"/>
              </a:rPr>
              <a:t>(</a:t>
            </a:r>
            <a:r>
              <a:rPr lang="en-GB" sz="2400" b="1" kern="0">
                <a:latin typeface="Open Sans"/>
              </a:rPr>
              <a:t>North Ayrshire)</a:t>
            </a:r>
          </a:p>
          <a:p>
            <a:pPr marL="800100" lvl="1" indent="-342900">
              <a:lnSpc>
                <a:spcPct val="150000"/>
              </a:lnSpc>
              <a:spcAft>
                <a:spcPts val="600"/>
              </a:spcAft>
              <a:buFont typeface="Arial" panose="020B0604020202020204" pitchFamily="34" charset="0"/>
              <a:buChar char="•"/>
            </a:pPr>
            <a:r>
              <a:rPr lang="en-GB" sz="2400" kern="0">
                <a:latin typeface="Open Sans"/>
              </a:rPr>
              <a:t>Community energy </a:t>
            </a:r>
            <a:r>
              <a:rPr lang="en-GB" sz="2400" b="1" kern="0">
                <a:latin typeface="Open Sans"/>
              </a:rPr>
              <a:t>(Plymouth Energy Community)</a:t>
            </a:r>
          </a:p>
          <a:p>
            <a:pPr marL="800100" lvl="1" indent="-342900">
              <a:lnSpc>
                <a:spcPct val="150000"/>
              </a:lnSpc>
              <a:spcAft>
                <a:spcPts val="600"/>
              </a:spcAft>
              <a:buFont typeface="Arial" panose="020B0604020202020204" pitchFamily="34" charset="0"/>
              <a:buChar char="•"/>
            </a:pPr>
            <a:endParaRPr lang="en-GB" sz="2400" b="1" kern="0">
              <a:solidFill>
                <a:prstClr val="black"/>
              </a:solidFill>
              <a:latin typeface="Open Sans"/>
            </a:endParaRPr>
          </a:p>
        </p:txBody>
      </p:sp>
      <p:sp>
        <p:nvSpPr>
          <p:cNvPr id="8" name="Rectangle 7">
            <a:extLst>
              <a:ext uri="{FF2B5EF4-FFF2-40B4-BE49-F238E27FC236}">
                <a16:creationId xmlns:a16="http://schemas.microsoft.com/office/drawing/2014/main" id="{3D938D52-F1A1-4F6C-B047-77A160DD17F7}"/>
              </a:ext>
            </a:extLst>
          </p:cNvPr>
          <p:cNvSpPr/>
          <p:nvPr/>
        </p:nvSpPr>
        <p:spPr>
          <a:xfrm>
            <a:off x="600638" y="2405559"/>
            <a:ext cx="11004451" cy="3873327"/>
          </a:xfrm>
          <a:custGeom>
            <a:avLst/>
            <a:gdLst>
              <a:gd name="connsiteX0" fmla="*/ 0 w 11004451"/>
              <a:gd name="connsiteY0" fmla="*/ 0 h 3873327"/>
              <a:gd name="connsiteX1" fmla="*/ 577734 w 11004451"/>
              <a:gd name="connsiteY1" fmla="*/ 0 h 3873327"/>
              <a:gd name="connsiteX2" fmla="*/ 935378 w 11004451"/>
              <a:gd name="connsiteY2" fmla="*/ 0 h 3873327"/>
              <a:gd name="connsiteX3" fmla="*/ 1843246 w 11004451"/>
              <a:gd name="connsiteY3" fmla="*/ 0 h 3873327"/>
              <a:gd name="connsiteX4" fmla="*/ 2420979 w 11004451"/>
              <a:gd name="connsiteY4" fmla="*/ 0 h 3873327"/>
              <a:gd name="connsiteX5" fmla="*/ 2998713 w 11004451"/>
              <a:gd name="connsiteY5" fmla="*/ 0 h 3873327"/>
              <a:gd name="connsiteX6" fmla="*/ 3906580 w 11004451"/>
              <a:gd name="connsiteY6" fmla="*/ 0 h 3873327"/>
              <a:gd name="connsiteX7" fmla="*/ 4374269 w 11004451"/>
              <a:gd name="connsiteY7" fmla="*/ 0 h 3873327"/>
              <a:gd name="connsiteX8" fmla="*/ 5282136 w 11004451"/>
              <a:gd name="connsiteY8" fmla="*/ 0 h 3873327"/>
              <a:gd name="connsiteX9" fmla="*/ 6190004 w 11004451"/>
              <a:gd name="connsiteY9" fmla="*/ 0 h 3873327"/>
              <a:gd name="connsiteX10" fmla="*/ 6877782 w 11004451"/>
              <a:gd name="connsiteY10" fmla="*/ 0 h 3873327"/>
              <a:gd name="connsiteX11" fmla="*/ 7785649 w 11004451"/>
              <a:gd name="connsiteY11" fmla="*/ 0 h 3873327"/>
              <a:gd name="connsiteX12" fmla="*/ 8363383 w 11004451"/>
              <a:gd name="connsiteY12" fmla="*/ 0 h 3873327"/>
              <a:gd name="connsiteX13" fmla="*/ 8941116 w 11004451"/>
              <a:gd name="connsiteY13" fmla="*/ 0 h 3873327"/>
              <a:gd name="connsiteX14" fmla="*/ 9738939 w 11004451"/>
              <a:gd name="connsiteY14" fmla="*/ 0 h 3873327"/>
              <a:gd name="connsiteX15" fmla="*/ 10316673 w 11004451"/>
              <a:gd name="connsiteY15" fmla="*/ 0 h 3873327"/>
              <a:gd name="connsiteX16" fmla="*/ 11004451 w 11004451"/>
              <a:gd name="connsiteY16" fmla="*/ 0 h 3873327"/>
              <a:gd name="connsiteX17" fmla="*/ 11004451 w 11004451"/>
              <a:gd name="connsiteY17" fmla="*/ 723021 h 3873327"/>
              <a:gd name="connsiteX18" fmla="*/ 11004451 w 11004451"/>
              <a:gd name="connsiteY18" fmla="*/ 1407309 h 3873327"/>
              <a:gd name="connsiteX19" fmla="*/ 11004451 w 11004451"/>
              <a:gd name="connsiteY19" fmla="*/ 2091597 h 3873327"/>
              <a:gd name="connsiteX20" fmla="*/ 11004451 w 11004451"/>
              <a:gd name="connsiteY20" fmla="*/ 2620951 h 3873327"/>
              <a:gd name="connsiteX21" fmla="*/ 11004451 w 11004451"/>
              <a:gd name="connsiteY21" fmla="*/ 3189039 h 3873327"/>
              <a:gd name="connsiteX22" fmla="*/ 11004451 w 11004451"/>
              <a:gd name="connsiteY22" fmla="*/ 3873327 h 3873327"/>
              <a:gd name="connsiteX23" fmla="*/ 10426717 w 11004451"/>
              <a:gd name="connsiteY23" fmla="*/ 3873327 h 3873327"/>
              <a:gd name="connsiteX24" fmla="*/ 9738939 w 11004451"/>
              <a:gd name="connsiteY24" fmla="*/ 3873327 h 3873327"/>
              <a:gd name="connsiteX25" fmla="*/ 9381294 w 11004451"/>
              <a:gd name="connsiteY25" fmla="*/ 3873327 h 3873327"/>
              <a:gd name="connsiteX26" fmla="*/ 9023650 w 11004451"/>
              <a:gd name="connsiteY26" fmla="*/ 3873327 h 3873327"/>
              <a:gd name="connsiteX27" fmla="*/ 8335872 w 11004451"/>
              <a:gd name="connsiteY27" fmla="*/ 3873327 h 3873327"/>
              <a:gd name="connsiteX28" fmla="*/ 7868182 w 11004451"/>
              <a:gd name="connsiteY28" fmla="*/ 3873327 h 3873327"/>
              <a:gd name="connsiteX29" fmla="*/ 7070360 w 11004451"/>
              <a:gd name="connsiteY29" fmla="*/ 3873327 h 3873327"/>
              <a:gd name="connsiteX30" fmla="*/ 6602671 w 11004451"/>
              <a:gd name="connsiteY30" fmla="*/ 3873327 h 3873327"/>
              <a:gd name="connsiteX31" fmla="*/ 5804848 w 11004451"/>
              <a:gd name="connsiteY31" fmla="*/ 3873327 h 3873327"/>
              <a:gd name="connsiteX32" fmla="*/ 5447203 w 11004451"/>
              <a:gd name="connsiteY32" fmla="*/ 3873327 h 3873327"/>
              <a:gd name="connsiteX33" fmla="*/ 4649381 w 11004451"/>
              <a:gd name="connsiteY33" fmla="*/ 3873327 h 3873327"/>
              <a:gd name="connsiteX34" fmla="*/ 4181691 w 11004451"/>
              <a:gd name="connsiteY34" fmla="*/ 3873327 h 3873327"/>
              <a:gd name="connsiteX35" fmla="*/ 3824047 w 11004451"/>
              <a:gd name="connsiteY35" fmla="*/ 3873327 h 3873327"/>
              <a:gd name="connsiteX36" fmla="*/ 3356358 w 11004451"/>
              <a:gd name="connsiteY36" fmla="*/ 3873327 h 3873327"/>
              <a:gd name="connsiteX37" fmla="*/ 2558535 w 11004451"/>
              <a:gd name="connsiteY37" fmla="*/ 3873327 h 3873327"/>
              <a:gd name="connsiteX38" fmla="*/ 2090846 w 11004451"/>
              <a:gd name="connsiteY38" fmla="*/ 3873327 h 3873327"/>
              <a:gd name="connsiteX39" fmla="*/ 1733201 w 11004451"/>
              <a:gd name="connsiteY39" fmla="*/ 3873327 h 3873327"/>
              <a:gd name="connsiteX40" fmla="*/ 1265512 w 11004451"/>
              <a:gd name="connsiteY40" fmla="*/ 3873327 h 3873327"/>
              <a:gd name="connsiteX41" fmla="*/ 687778 w 11004451"/>
              <a:gd name="connsiteY41" fmla="*/ 3873327 h 3873327"/>
              <a:gd name="connsiteX42" fmla="*/ 0 w 11004451"/>
              <a:gd name="connsiteY42" fmla="*/ 3873327 h 3873327"/>
              <a:gd name="connsiteX43" fmla="*/ 0 w 11004451"/>
              <a:gd name="connsiteY43" fmla="*/ 3305239 h 3873327"/>
              <a:gd name="connsiteX44" fmla="*/ 0 w 11004451"/>
              <a:gd name="connsiteY44" fmla="*/ 2737151 h 3873327"/>
              <a:gd name="connsiteX45" fmla="*/ 0 w 11004451"/>
              <a:gd name="connsiteY45" fmla="*/ 2091597 h 3873327"/>
              <a:gd name="connsiteX46" fmla="*/ 0 w 11004451"/>
              <a:gd name="connsiteY46" fmla="*/ 1446042 h 3873327"/>
              <a:gd name="connsiteX47" fmla="*/ 0 w 11004451"/>
              <a:gd name="connsiteY47" fmla="*/ 800488 h 3873327"/>
              <a:gd name="connsiteX48" fmla="*/ 0 w 11004451"/>
              <a:gd name="connsiteY48" fmla="*/ 0 h 38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04451" h="3873327" extrusionOk="0">
                <a:moveTo>
                  <a:pt x="0" y="0"/>
                </a:moveTo>
                <a:cubicBezTo>
                  <a:pt x="124873" y="14580"/>
                  <a:pt x="334835" y="24476"/>
                  <a:pt x="577734" y="0"/>
                </a:cubicBezTo>
                <a:cubicBezTo>
                  <a:pt x="820633" y="-24476"/>
                  <a:pt x="819525" y="10845"/>
                  <a:pt x="935378" y="0"/>
                </a:cubicBezTo>
                <a:cubicBezTo>
                  <a:pt x="1051231" y="-10845"/>
                  <a:pt x="1433644" y="33428"/>
                  <a:pt x="1843246" y="0"/>
                </a:cubicBezTo>
                <a:cubicBezTo>
                  <a:pt x="2252848" y="-33428"/>
                  <a:pt x="2198099" y="-27134"/>
                  <a:pt x="2420979" y="0"/>
                </a:cubicBezTo>
                <a:cubicBezTo>
                  <a:pt x="2643859" y="27134"/>
                  <a:pt x="2878856" y="6701"/>
                  <a:pt x="2998713" y="0"/>
                </a:cubicBezTo>
                <a:cubicBezTo>
                  <a:pt x="3118570" y="-6701"/>
                  <a:pt x="3471203" y="1869"/>
                  <a:pt x="3906580" y="0"/>
                </a:cubicBezTo>
                <a:cubicBezTo>
                  <a:pt x="4341957" y="-1869"/>
                  <a:pt x="4257775" y="-20760"/>
                  <a:pt x="4374269" y="0"/>
                </a:cubicBezTo>
                <a:cubicBezTo>
                  <a:pt x="4490763" y="20760"/>
                  <a:pt x="5014165" y="10291"/>
                  <a:pt x="5282136" y="0"/>
                </a:cubicBezTo>
                <a:cubicBezTo>
                  <a:pt x="5550107" y="-10291"/>
                  <a:pt x="5776053" y="18117"/>
                  <a:pt x="6190004" y="0"/>
                </a:cubicBezTo>
                <a:cubicBezTo>
                  <a:pt x="6603955" y="-18117"/>
                  <a:pt x="6651902" y="12633"/>
                  <a:pt x="6877782" y="0"/>
                </a:cubicBezTo>
                <a:cubicBezTo>
                  <a:pt x="7103662" y="-12633"/>
                  <a:pt x="7334346" y="-13980"/>
                  <a:pt x="7785649" y="0"/>
                </a:cubicBezTo>
                <a:cubicBezTo>
                  <a:pt x="8236952" y="13980"/>
                  <a:pt x="8189156" y="14777"/>
                  <a:pt x="8363383" y="0"/>
                </a:cubicBezTo>
                <a:cubicBezTo>
                  <a:pt x="8537610" y="-14777"/>
                  <a:pt x="8816412" y="-25772"/>
                  <a:pt x="8941116" y="0"/>
                </a:cubicBezTo>
                <a:cubicBezTo>
                  <a:pt x="9065820" y="25772"/>
                  <a:pt x="9472643" y="21783"/>
                  <a:pt x="9738939" y="0"/>
                </a:cubicBezTo>
                <a:cubicBezTo>
                  <a:pt x="10005235" y="-21783"/>
                  <a:pt x="10035376" y="22870"/>
                  <a:pt x="10316673" y="0"/>
                </a:cubicBezTo>
                <a:cubicBezTo>
                  <a:pt x="10597970" y="-22870"/>
                  <a:pt x="10674703" y="11899"/>
                  <a:pt x="11004451" y="0"/>
                </a:cubicBezTo>
                <a:cubicBezTo>
                  <a:pt x="11016952" y="270923"/>
                  <a:pt x="11005967" y="411927"/>
                  <a:pt x="11004451" y="723021"/>
                </a:cubicBezTo>
                <a:cubicBezTo>
                  <a:pt x="11002935" y="1034115"/>
                  <a:pt x="11012014" y="1228887"/>
                  <a:pt x="11004451" y="1407309"/>
                </a:cubicBezTo>
                <a:cubicBezTo>
                  <a:pt x="10996888" y="1585731"/>
                  <a:pt x="11032932" y="1951917"/>
                  <a:pt x="11004451" y="2091597"/>
                </a:cubicBezTo>
                <a:cubicBezTo>
                  <a:pt x="10975970" y="2231277"/>
                  <a:pt x="11012915" y="2434150"/>
                  <a:pt x="11004451" y="2620951"/>
                </a:cubicBezTo>
                <a:cubicBezTo>
                  <a:pt x="10995987" y="2807752"/>
                  <a:pt x="11031172" y="2984856"/>
                  <a:pt x="11004451" y="3189039"/>
                </a:cubicBezTo>
                <a:cubicBezTo>
                  <a:pt x="10977730" y="3393222"/>
                  <a:pt x="10976229" y="3595807"/>
                  <a:pt x="11004451" y="3873327"/>
                </a:cubicBezTo>
                <a:cubicBezTo>
                  <a:pt x="10721626" y="3853095"/>
                  <a:pt x="10702859" y="3850545"/>
                  <a:pt x="10426717" y="3873327"/>
                </a:cubicBezTo>
                <a:cubicBezTo>
                  <a:pt x="10150575" y="3896109"/>
                  <a:pt x="10001654" y="3872880"/>
                  <a:pt x="9738939" y="3873327"/>
                </a:cubicBezTo>
                <a:cubicBezTo>
                  <a:pt x="9476224" y="3873774"/>
                  <a:pt x="9542996" y="3885824"/>
                  <a:pt x="9381294" y="3873327"/>
                </a:cubicBezTo>
                <a:cubicBezTo>
                  <a:pt x="9219593" y="3860830"/>
                  <a:pt x="9134308" y="3868787"/>
                  <a:pt x="9023650" y="3873327"/>
                </a:cubicBezTo>
                <a:cubicBezTo>
                  <a:pt x="8912992" y="3877867"/>
                  <a:pt x="8555626" y="3845849"/>
                  <a:pt x="8335872" y="3873327"/>
                </a:cubicBezTo>
                <a:cubicBezTo>
                  <a:pt x="8116118" y="3900805"/>
                  <a:pt x="7973063" y="3857213"/>
                  <a:pt x="7868182" y="3873327"/>
                </a:cubicBezTo>
                <a:cubicBezTo>
                  <a:pt x="7763301" y="3889442"/>
                  <a:pt x="7369800" y="3902500"/>
                  <a:pt x="7070360" y="3873327"/>
                </a:cubicBezTo>
                <a:cubicBezTo>
                  <a:pt x="6770920" y="3844154"/>
                  <a:pt x="6800244" y="3850971"/>
                  <a:pt x="6602671" y="3873327"/>
                </a:cubicBezTo>
                <a:cubicBezTo>
                  <a:pt x="6405098" y="3895683"/>
                  <a:pt x="5983749" y="3837977"/>
                  <a:pt x="5804848" y="3873327"/>
                </a:cubicBezTo>
                <a:cubicBezTo>
                  <a:pt x="5625947" y="3908677"/>
                  <a:pt x="5585253" y="3874975"/>
                  <a:pt x="5447203" y="3873327"/>
                </a:cubicBezTo>
                <a:cubicBezTo>
                  <a:pt x="5309153" y="3871679"/>
                  <a:pt x="4921148" y="3851214"/>
                  <a:pt x="4649381" y="3873327"/>
                </a:cubicBezTo>
                <a:cubicBezTo>
                  <a:pt x="4377614" y="3895440"/>
                  <a:pt x="4301920" y="3869705"/>
                  <a:pt x="4181691" y="3873327"/>
                </a:cubicBezTo>
                <a:cubicBezTo>
                  <a:pt x="4061462" y="3876950"/>
                  <a:pt x="3998086" y="3881958"/>
                  <a:pt x="3824047" y="3873327"/>
                </a:cubicBezTo>
                <a:cubicBezTo>
                  <a:pt x="3650008" y="3864696"/>
                  <a:pt x="3524415" y="3867492"/>
                  <a:pt x="3356358" y="3873327"/>
                </a:cubicBezTo>
                <a:cubicBezTo>
                  <a:pt x="3188301" y="3879162"/>
                  <a:pt x="2773799" y="3863913"/>
                  <a:pt x="2558535" y="3873327"/>
                </a:cubicBezTo>
                <a:cubicBezTo>
                  <a:pt x="2343271" y="3882741"/>
                  <a:pt x="2206120" y="3876347"/>
                  <a:pt x="2090846" y="3873327"/>
                </a:cubicBezTo>
                <a:cubicBezTo>
                  <a:pt x="1975572" y="3870307"/>
                  <a:pt x="1834147" y="3880271"/>
                  <a:pt x="1733201" y="3873327"/>
                </a:cubicBezTo>
                <a:cubicBezTo>
                  <a:pt x="1632256" y="3866383"/>
                  <a:pt x="1477844" y="3862430"/>
                  <a:pt x="1265512" y="3873327"/>
                </a:cubicBezTo>
                <a:cubicBezTo>
                  <a:pt x="1053180" y="3884224"/>
                  <a:pt x="961731" y="3889450"/>
                  <a:pt x="687778" y="3873327"/>
                </a:cubicBezTo>
                <a:cubicBezTo>
                  <a:pt x="413825" y="3857204"/>
                  <a:pt x="259904" y="3882341"/>
                  <a:pt x="0" y="3873327"/>
                </a:cubicBezTo>
                <a:cubicBezTo>
                  <a:pt x="11235" y="3731254"/>
                  <a:pt x="10123" y="3476798"/>
                  <a:pt x="0" y="3305239"/>
                </a:cubicBezTo>
                <a:cubicBezTo>
                  <a:pt x="-10123" y="3133680"/>
                  <a:pt x="20212" y="2885927"/>
                  <a:pt x="0" y="2737151"/>
                </a:cubicBezTo>
                <a:cubicBezTo>
                  <a:pt x="-20212" y="2588375"/>
                  <a:pt x="31671" y="2349953"/>
                  <a:pt x="0" y="2091597"/>
                </a:cubicBezTo>
                <a:cubicBezTo>
                  <a:pt x="-31671" y="1833241"/>
                  <a:pt x="21169" y="1627220"/>
                  <a:pt x="0" y="1446042"/>
                </a:cubicBezTo>
                <a:cubicBezTo>
                  <a:pt x="-21169" y="1264865"/>
                  <a:pt x="-28349" y="979133"/>
                  <a:pt x="0" y="800488"/>
                </a:cubicBezTo>
                <a:cubicBezTo>
                  <a:pt x="28349" y="621843"/>
                  <a:pt x="-28343" y="378835"/>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4027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ext Box 3"/>
          <p:cNvSpPr txBox="1">
            <a:spLocks noChangeArrowheads="1"/>
          </p:cNvSpPr>
          <p:nvPr/>
        </p:nvSpPr>
        <p:spPr bwMode="auto">
          <a:xfrm>
            <a:off x="3071812" y="2294335"/>
            <a:ext cx="610195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GB" altLang="en-US" sz="1350"/>
              <a:t> </a:t>
            </a:r>
          </a:p>
        </p:txBody>
      </p:sp>
      <p:sp>
        <p:nvSpPr>
          <p:cNvPr id="33795" name="Rectangle 4"/>
          <p:cNvSpPr>
            <a:spLocks noChangeArrowheads="1"/>
          </p:cNvSpPr>
          <p:nvPr/>
        </p:nvSpPr>
        <p:spPr bwMode="auto">
          <a:xfrm>
            <a:off x="4152900" y="1143000"/>
            <a:ext cx="4400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3000">
              <a:solidFill>
                <a:schemeClr val="bg1"/>
              </a:solidFill>
            </a:endParaRPr>
          </a:p>
        </p:txBody>
      </p:sp>
      <p:sp>
        <p:nvSpPr>
          <p:cNvPr id="11" name="Rectangle 10">
            <a:extLst>
              <a:ext uri="{FF2B5EF4-FFF2-40B4-BE49-F238E27FC236}">
                <a16:creationId xmlns:a16="http://schemas.microsoft.com/office/drawing/2014/main" id="{767E304D-4697-43A7-9EE9-856276A49958}"/>
              </a:ext>
            </a:extLst>
          </p:cNvPr>
          <p:cNvSpPr/>
          <p:nvPr/>
        </p:nvSpPr>
        <p:spPr>
          <a:xfrm>
            <a:off x="1524000" y="28426"/>
            <a:ext cx="9144000" cy="1073395"/>
          </a:xfrm>
          <a:prstGeom prst="rect">
            <a:avLst/>
          </a:prstGeom>
          <a:solidFill>
            <a:srgbClr val="0A49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10" name="Title 14"/>
          <p:cNvSpPr txBox="1">
            <a:spLocks/>
          </p:cNvSpPr>
          <p:nvPr/>
        </p:nvSpPr>
        <p:spPr bwMode="auto">
          <a:xfrm>
            <a:off x="1855389" y="367902"/>
            <a:ext cx="8812611" cy="1214716"/>
          </a:xfrm>
          <a:prstGeom prst="rect">
            <a:avLst/>
          </a:prstGeom>
          <a:noFill/>
          <a:ln w="12700">
            <a:noFill/>
            <a:miter lim="800000"/>
            <a:headEnd/>
            <a:tailEnd/>
          </a:ln>
        </p:spPr>
        <p:txBody>
          <a:bodyPr lIns="30004" tIns="30004" rIns="30004" bIns="30004"/>
          <a:lstStyle/>
          <a:p>
            <a:pPr>
              <a:defRPr/>
            </a:pPr>
            <a:r>
              <a:rPr lang="en-GB" sz="3600" kern="0">
                <a:solidFill>
                  <a:schemeClr val="bg1"/>
                </a:solidFill>
                <a:latin typeface="Montserrat" panose="00000500000000000000" pitchFamily="2" charset="0"/>
                <a:ea typeface="+mj-ea"/>
                <a:cs typeface="Arial"/>
              </a:rPr>
              <a:t>Examples in practice: Socially productive use of land and property</a:t>
            </a:r>
          </a:p>
        </p:txBody>
      </p:sp>
      <p:sp>
        <p:nvSpPr>
          <p:cNvPr id="13" name="Rectangle 12">
            <a:extLst>
              <a:ext uri="{FF2B5EF4-FFF2-40B4-BE49-F238E27FC236}">
                <a16:creationId xmlns:a16="http://schemas.microsoft.com/office/drawing/2014/main" id="{B3B1E2B5-F85F-41BA-83B7-24DA2D059CA7}"/>
              </a:ext>
            </a:extLst>
          </p:cNvPr>
          <p:cNvSpPr/>
          <p:nvPr/>
        </p:nvSpPr>
        <p:spPr>
          <a:xfrm>
            <a:off x="514779" y="2055332"/>
            <a:ext cx="10990724" cy="5262979"/>
          </a:xfrm>
          <a:prstGeom prst="rect">
            <a:avLst/>
          </a:prstGeom>
        </p:spPr>
        <p:txBody>
          <a:bodyPr wrap="square" lIns="91440" tIns="45720" rIns="91440" bIns="45720" anchor="t">
            <a:spAutoFit/>
          </a:bodyPr>
          <a:lstStyle/>
          <a:p>
            <a:pPr marL="800100" lvl="1" indent="-342900">
              <a:buFont typeface="Arial" panose="020B0604020202020204" pitchFamily="34" charset="0"/>
              <a:buChar char="•"/>
            </a:pPr>
            <a:r>
              <a:rPr lang="en-GB" sz="2400" kern="0">
                <a:latin typeface="Open Sans"/>
              </a:rPr>
              <a:t>Municipally owned housing developers </a:t>
            </a:r>
            <a:r>
              <a:rPr lang="en-GB" sz="2400" b="1" kern="0">
                <a:latin typeface="Open Sans"/>
              </a:rPr>
              <a:t>(Barking and Dagenham)</a:t>
            </a:r>
            <a:endParaRPr lang="en-GB" sz="2400" b="1" kern="0">
              <a:latin typeface="Open Sans"/>
              <a:ea typeface="Open Sans"/>
              <a:cs typeface="Open Sans"/>
            </a:endParaRPr>
          </a:p>
          <a:p>
            <a:pPr lvl="1"/>
            <a:endParaRPr lang="en-GB" sz="2400" kern="0">
              <a:solidFill>
                <a:prstClr val="black"/>
              </a:solidFill>
              <a:latin typeface="Open Sans"/>
            </a:endParaRPr>
          </a:p>
          <a:p>
            <a:pPr marL="800100" lvl="1" indent="-342900">
              <a:buFont typeface="Arial" panose="020B0604020202020204" pitchFamily="34" charset="0"/>
              <a:buChar char="•"/>
            </a:pPr>
            <a:r>
              <a:rPr lang="en-GB" sz="2400" kern="0">
                <a:solidFill>
                  <a:prstClr val="black"/>
                </a:solidFill>
                <a:latin typeface="Open Sans"/>
              </a:rPr>
              <a:t>Using publicly owned land to build affordable housing &amp; support local community </a:t>
            </a:r>
            <a:r>
              <a:rPr lang="en-GB" sz="2400" b="1" kern="0">
                <a:solidFill>
                  <a:prstClr val="black"/>
                </a:solidFill>
                <a:latin typeface="Open Sans"/>
              </a:rPr>
              <a:t>(Sandwell and West Birmingham NHS Trust)</a:t>
            </a:r>
          </a:p>
          <a:p>
            <a:pPr marL="800100" lvl="1" indent="-342900">
              <a:buFont typeface="Arial" panose="020B0604020202020204" pitchFamily="34" charset="0"/>
              <a:buChar char="•"/>
            </a:pPr>
            <a:endParaRPr lang="en-GB" sz="2400" b="1" kern="0">
              <a:solidFill>
                <a:prstClr val="black"/>
              </a:solidFill>
              <a:latin typeface="Open Sans"/>
            </a:endParaRPr>
          </a:p>
          <a:p>
            <a:pPr marL="800100" lvl="1" indent="-342900">
              <a:buFont typeface="Arial" panose="020B0604020202020204" pitchFamily="34" charset="0"/>
              <a:buChar char="•"/>
            </a:pPr>
            <a:r>
              <a:rPr lang="en-GB" sz="2400" kern="0">
                <a:solidFill>
                  <a:prstClr val="black"/>
                </a:solidFill>
                <a:latin typeface="Open Sans"/>
              </a:rPr>
              <a:t>Community-led housing </a:t>
            </a:r>
            <a:r>
              <a:rPr lang="en-GB" sz="2400" b="1" kern="0">
                <a:solidFill>
                  <a:prstClr val="black"/>
                </a:solidFill>
                <a:latin typeface="Open Sans"/>
              </a:rPr>
              <a:t>(</a:t>
            </a:r>
            <a:r>
              <a:rPr lang="en-GB" sz="2400" b="1" kern="0" err="1">
                <a:solidFill>
                  <a:prstClr val="black"/>
                </a:solidFill>
                <a:latin typeface="Open Sans"/>
              </a:rPr>
              <a:t>CHaCO</a:t>
            </a:r>
            <a:r>
              <a:rPr lang="en-GB" sz="2400" b="1" kern="0">
                <a:solidFill>
                  <a:prstClr val="black"/>
                </a:solidFill>
                <a:latin typeface="Open Sans"/>
              </a:rPr>
              <a:t>, Leeds)</a:t>
            </a:r>
          </a:p>
          <a:p>
            <a:pPr marL="800100" lvl="1" indent="-342900">
              <a:buFont typeface="Arial" panose="020B0604020202020204" pitchFamily="34" charset="0"/>
              <a:buChar char="•"/>
            </a:pPr>
            <a:endParaRPr lang="en-GB" sz="2400" b="1" kern="0">
              <a:solidFill>
                <a:prstClr val="black"/>
              </a:solidFill>
              <a:latin typeface="Open Sans"/>
            </a:endParaRPr>
          </a:p>
          <a:p>
            <a:pPr marL="800100" lvl="1" indent="-342900">
              <a:buFont typeface="Arial" panose="020B0604020202020204" pitchFamily="34" charset="0"/>
              <a:buChar char="•"/>
            </a:pPr>
            <a:r>
              <a:rPr lang="en-GB" sz="2400" kern="0">
                <a:solidFill>
                  <a:prstClr val="black"/>
                </a:solidFill>
                <a:latin typeface="Open Sans"/>
              </a:rPr>
              <a:t>Hardwiring social justice into planning frameworks</a:t>
            </a:r>
            <a:r>
              <a:rPr lang="en-GB" sz="2400" b="1" kern="0">
                <a:solidFill>
                  <a:prstClr val="black"/>
                </a:solidFill>
                <a:latin typeface="Open Sans"/>
              </a:rPr>
              <a:t> (Islington Council)</a:t>
            </a:r>
          </a:p>
          <a:p>
            <a:pPr marL="800100" lvl="1" indent="-342900">
              <a:buFont typeface="Arial" panose="020B0604020202020204" pitchFamily="34" charset="0"/>
              <a:buChar char="•"/>
            </a:pPr>
            <a:endParaRPr lang="en-GB" sz="2400" b="1" kern="0">
              <a:latin typeface="Open Sans"/>
              <a:ea typeface="Open Sans"/>
              <a:cs typeface="Open Sans"/>
            </a:endParaRPr>
          </a:p>
          <a:p>
            <a:pPr marL="800100" lvl="1" indent="-342900">
              <a:buFont typeface="Arial" panose="020B0604020202020204" pitchFamily="34" charset="0"/>
              <a:buChar char="•"/>
            </a:pPr>
            <a:r>
              <a:rPr lang="en-GB" sz="2400" kern="0">
                <a:latin typeface="Open Sans"/>
                <a:ea typeface="Open Sans"/>
                <a:cs typeface="Open Sans"/>
              </a:rPr>
              <a:t>Using land for renewable energy </a:t>
            </a:r>
            <a:r>
              <a:rPr lang="en-GB" sz="2400" b="1" kern="0">
                <a:latin typeface="Open Sans"/>
                <a:ea typeface="Open Sans"/>
                <a:cs typeface="Open Sans"/>
              </a:rPr>
              <a:t>(Plymouth Energy Community) </a:t>
            </a:r>
          </a:p>
          <a:p>
            <a:pPr marL="800100" lvl="1" indent="-342900">
              <a:buFont typeface="Arial" panose="020B0604020202020204" pitchFamily="34" charset="0"/>
              <a:buChar char="•"/>
            </a:pPr>
            <a:endParaRPr lang="en-GB" sz="2400" b="1" kern="0">
              <a:solidFill>
                <a:prstClr val="black"/>
              </a:solidFill>
              <a:latin typeface="Open Sans"/>
              <a:ea typeface="Open Sans"/>
              <a:cs typeface="Open Sans"/>
            </a:endParaRPr>
          </a:p>
          <a:p>
            <a:pPr lvl="1"/>
            <a:endParaRPr lang="en-GB" sz="2400" b="1" kern="0">
              <a:solidFill>
                <a:prstClr val="black"/>
              </a:solidFill>
              <a:latin typeface="Open Sans"/>
              <a:ea typeface="Open Sans"/>
              <a:cs typeface="Open Sans"/>
            </a:endParaRPr>
          </a:p>
          <a:p>
            <a:pPr lvl="1"/>
            <a:endParaRPr lang="en-GB" sz="2400" b="1" kern="0">
              <a:solidFill>
                <a:prstClr val="black"/>
              </a:solidFill>
              <a:latin typeface="Open Sans"/>
              <a:ea typeface="Open Sans"/>
              <a:cs typeface="Open Sans"/>
            </a:endParaRPr>
          </a:p>
        </p:txBody>
      </p:sp>
      <p:sp>
        <p:nvSpPr>
          <p:cNvPr id="7" name="Rectangle 6">
            <a:extLst>
              <a:ext uri="{FF2B5EF4-FFF2-40B4-BE49-F238E27FC236}">
                <a16:creationId xmlns:a16="http://schemas.microsoft.com/office/drawing/2014/main" id="{2BE855D7-DF51-4830-B78D-6FB1660195DE}"/>
              </a:ext>
            </a:extLst>
          </p:cNvPr>
          <p:cNvSpPr/>
          <p:nvPr/>
        </p:nvSpPr>
        <p:spPr>
          <a:xfrm>
            <a:off x="600638" y="1997729"/>
            <a:ext cx="11004451" cy="4281157"/>
          </a:xfrm>
          <a:custGeom>
            <a:avLst/>
            <a:gdLst>
              <a:gd name="connsiteX0" fmla="*/ 0 w 11004451"/>
              <a:gd name="connsiteY0" fmla="*/ 0 h 4281157"/>
              <a:gd name="connsiteX1" fmla="*/ 577734 w 11004451"/>
              <a:gd name="connsiteY1" fmla="*/ 0 h 4281157"/>
              <a:gd name="connsiteX2" fmla="*/ 935378 w 11004451"/>
              <a:gd name="connsiteY2" fmla="*/ 0 h 4281157"/>
              <a:gd name="connsiteX3" fmla="*/ 1843246 w 11004451"/>
              <a:gd name="connsiteY3" fmla="*/ 0 h 4281157"/>
              <a:gd name="connsiteX4" fmla="*/ 2420979 w 11004451"/>
              <a:gd name="connsiteY4" fmla="*/ 0 h 4281157"/>
              <a:gd name="connsiteX5" fmla="*/ 2998713 w 11004451"/>
              <a:gd name="connsiteY5" fmla="*/ 0 h 4281157"/>
              <a:gd name="connsiteX6" fmla="*/ 3906580 w 11004451"/>
              <a:gd name="connsiteY6" fmla="*/ 0 h 4281157"/>
              <a:gd name="connsiteX7" fmla="*/ 4374269 w 11004451"/>
              <a:gd name="connsiteY7" fmla="*/ 0 h 4281157"/>
              <a:gd name="connsiteX8" fmla="*/ 5282136 w 11004451"/>
              <a:gd name="connsiteY8" fmla="*/ 0 h 4281157"/>
              <a:gd name="connsiteX9" fmla="*/ 6190004 w 11004451"/>
              <a:gd name="connsiteY9" fmla="*/ 0 h 4281157"/>
              <a:gd name="connsiteX10" fmla="*/ 6877782 w 11004451"/>
              <a:gd name="connsiteY10" fmla="*/ 0 h 4281157"/>
              <a:gd name="connsiteX11" fmla="*/ 7785649 w 11004451"/>
              <a:gd name="connsiteY11" fmla="*/ 0 h 4281157"/>
              <a:gd name="connsiteX12" fmla="*/ 8363383 w 11004451"/>
              <a:gd name="connsiteY12" fmla="*/ 0 h 4281157"/>
              <a:gd name="connsiteX13" fmla="*/ 8941116 w 11004451"/>
              <a:gd name="connsiteY13" fmla="*/ 0 h 4281157"/>
              <a:gd name="connsiteX14" fmla="*/ 9738939 w 11004451"/>
              <a:gd name="connsiteY14" fmla="*/ 0 h 4281157"/>
              <a:gd name="connsiteX15" fmla="*/ 10316673 w 11004451"/>
              <a:gd name="connsiteY15" fmla="*/ 0 h 4281157"/>
              <a:gd name="connsiteX16" fmla="*/ 11004451 w 11004451"/>
              <a:gd name="connsiteY16" fmla="*/ 0 h 4281157"/>
              <a:gd name="connsiteX17" fmla="*/ 11004451 w 11004451"/>
              <a:gd name="connsiteY17" fmla="*/ 697217 h 4281157"/>
              <a:gd name="connsiteX18" fmla="*/ 11004451 w 11004451"/>
              <a:gd name="connsiteY18" fmla="*/ 1351622 h 4281157"/>
              <a:gd name="connsiteX19" fmla="*/ 11004451 w 11004451"/>
              <a:gd name="connsiteY19" fmla="*/ 2006028 h 4281157"/>
              <a:gd name="connsiteX20" fmla="*/ 11004451 w 11004451"/>
              <a:gd name="connsiteY20" fmla="*/ 2489187 h 4281157"/>
              <a:gd name="connsiteX21" fmla="*/ 11004451 w 11004451"/>
              <a:gd name="connsiteY21" fmla="*/ 3015158 h 4281157"/>
              <a:gd name="connsiteX22" fmla="*/ 11004451 w 11004451"/>
              <a:gd name="connsiteY22" fmla="*/ 3669563 h 4281157"/>
              <a:gd name="connsiteX23" fmla="*/ 11004451 w 11004451"/>
              <a:gd name="connsiteY23" fmla="*/ 4281157 h 4281157"/>
              <a:gd name="connsiteX24" fmla="*/ 10536762 w 11004451"/>
              <a:gd name="connsiteY24" fmla="*/ 4281157 h 4281157"/>
              <a:gd name="connsiteX25" fmla="*/ 10179117 w 11004451"/>
              <a:gd name="connsiteY25" fmla="*/ 4281157 h 4281157"/>
              <a:gd name="connsiteX26" fmla="*/ 9821473 w 11004451"/>
              <a:gd name="connsiteY26" fmla="*/ 4281157 h 4281157"/>
              <a:gd name="connsiteX27" fmla="*/ 9133694 w 11004451"/>
              <a:gd name="connsiteY27" fmla="*/ 4281157 h 4281157"/>
              <a:gd name="connsiteX28" fmla="*/ 8666005 w 11004451"/>
              <a:gd name="connsiteY28" fmla="*/ 4281157 h 4281157"/>
              <a:gd name="connsiteX29" fmla="*/ 7868182 w 11004451"/>
              <a:gd name="connsiteY29" fmla="*/ 4281157 h 4281157"/>
              <a:gd name="connsiteX30" fmla="*/ 7400493 w 11004451"/>
              <a:gd name="connsiteY30" fmla="*/ 4281157 h 4281157"/>
              <a:gd name="connsiteX31" fmla="*/ 6602671 w 11004451"/>
              <a:gd name="connsiteY31" fmla="*/ 4281157 h 4281157"/>
              <a:gd name="connsiteX32" fmla="*/ 6245026 w 11004451"/>
              <a:gd name="connsiteY32" fmla="*/ 4281157 h 4281157"/>
              <a:gd name="connsiteX33" fmla="*/ 5447203 w 11004451"/>
              <a:gd name="connsiteY33" fmla="*/ 4281157 h 4281157"/>
              <a:gd name="connsiteX34" fmla="*/ 4979514 w 11004451"/>
              <a:gd name="connsiteY34" fmla="*/ 4281157 h 4281157"/>
              <a:gd name="connsiteX35" fmla="*/ 4621869 w 11004451"/>
              <a:gd name="connsiteY35" fmla="*/ 4281157 h 4281157"/>
              <a:gd name="connsiteX36" fmla="*/ 4154180 w 11004451"/>
              <a:gd name="connsiteY36" fmla="*/ 4281157 h 4281157"/>
              <a:gd name="connsiteX37" fmla="*/ 3356358 w 11004451"/>
              <a:gd name="connsiteY37" fmla="*/ 4281157 h 4281157"/>
              <a:gd name="connsiteX38" fmla="*/ 2888668 w 11004451"/>
              <a:gd name="connsiteY38" fmla="*/ 4281157 h 4281157"/>
              <a:gd name="connsiteX39" fmla="*/ 2531024 w 11004451"/>
              <a:gd name="connsiteY39" fmla="*/ 4281157 h 4281157"/>
              <a:gd name="connsiteX40" fmla="*/ 2063335 w 11004451"/>
              <a:gd name="connsiteY40" fmla="*/ 4281157 h 4281157"/>
              <a:gd name="connsiteX41" fmla="*/ 1485601 w 11004451"/>
              <a:gd name="connsiteY41" fmla="*/ 4281157 h 4281157"/>
              <a:gd name="connsiteX42" fmla="*/ 797823 w 11004451"/>
              <a:gd name="connsiteY42" fmla="*/ 4281157 h 4281157"/>
              <a:gd name="connsiteX43" fmla="*/ 0 w 11004451"/>
              <a:gd name="connsiteY43" fmla="*/ 4281157 h 4281157"/>
              <a:gd name="connsiteX44" fmla="*/ 0 w 11004451"/>
              <a:gd name="connsiteY44" fmla="*/ 3583940 h 4281157"/>
              <a:gd name="connsiteX45" fmla="*/ 0 w 11004451"/>
              <a:gd name="connsiteY45" fmla="*/ 2972346 h 4281157"/>
              <a:gd name="connsiteX46" fmla="*/ 0 w 11004451"/>
              <a:gd name="connsiteY46" fmla="*/ 2360752 h 4281157"/>
              <a:gd name="connsiteX47" fmla="*/ 0 w 11004451"/>
              <a:gd name="connsiteY47" fmla="*/ 1749158 h 4281157"/>
              <a:gd name="connsiteX48" fmla="*/ 0 w 11004451"/>
              <a:gd name="connsiteY48" fmla="*/ 1137565 h 4281157"/>
              <a:gd name="connsiteX49" fmla="*/ 0 w 11004451"/>
              <a:gd name="connsiteY49" fmla="*/ 568782 h 4281157"/>
              <a:gd name="connsiteX50" fmla="*/ 0 w 11004451"/>
              <a:gd name="connsiteY50" fmla="*/ 0 h 428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04451" h="4281157" extrusionOk="0">
                <a:moveTo>
                  <a:pt x="0" y="0"/>
                </a:moveTo>
                <a:cubicBezTo>
                  <a:pt x="110667" y="5817"/>
                  <a:pt x="305422" y="35515"/>
                  <a:pt x="577734" y="0"/>
                </a:cubicBezTo>
                <a:cubicBezTo>
                  <a:pt x="826042" y="-23337"/>
                  <a:pt x="818435" y="10880"/>
                  <a:pt x="935378" y="0"/>
                </a:cubicBezTo>
                <a:cubicBezTo>
                  <a:pt x="999547" y="39627"/>
                  <a:pt x="1421511" y="100493"/>
                  <a:pt x="1843246" y="0"/>
                </a:cubicBezTo>
                <a:cubicBezTo>
                  <a:pt x="2247256" y="-36487"/>
                  <a:pt x="2207874" y="-22464"/>
                  <a:pt x="2420979" y="0"/>
                </a:cubicBezTo>
                <a:cubicBezTo>
                  <a:pt x="2662513" y="29347"/>
                  <a:pt x="2886319" y="-8657"/>
                  <a:pt x="2998713" y="0"/>
                </a:cubicBezTo>
                <a:cubicBezTo>
                  <a:pt x="3069915" y="-14152"/>
                  <a:pt x="3408635" y="60776"/>
                  <a:pt x="3906580" y="0"/>
                </a:cubicBezTo>
                <a:cubicBezTo>
                  <a:pt x="4341290" y="-8233"/>
                  <a:pt x="4251653" y="-12252"/>
                  <a:pt x="4374269" y="0"/>
                </a:cubicBezTo>
                <a:cubicBezTo>
                  <a:pt x="4547841" y="52714"/>
                  <a:pt x="5061075" y="21570"/>
                  <a:pt x="5282136" y="0"/>
                </a:cubicBezTo>
                <a:cubicBezTo>
                  <a:pt x="5495733" y="-19086"/>
                  <a:pt x="5805270" y="42011"/>
                  <a:pt x="6190004" y="0"/>
                </a:cubicBezTo>
                <a:cubicBezTo>
                  <a:pt x="6609169" y="-10355"/>
                  <a:pt x="6652061" y="14281"/>
                  <a:pt x="6877782" y="0"/>
                </a:cubicBezTo>
                <a:cubicBezTo>
                  <a:pt x="7130843" y="29234"/>
                  <a:pt x="7362928" y="21031"/>
                  <a:pt x="7785649" y="0"/>
                </a:cubicBezTo>
                <a:cubicBezTo>
                  <a:pt x="8243916" y="7882"/>
                  <a:pt x="8189743" y="12015"/>
                  <a:pt x="8363383" y="0"/>
                </a:cubicBezTo>
                <a:cubicBezTo>
                  <a:pt x="8510656" y="-10351"/>
                  <a:pt x="8813659" y="-27671"/>
                  <a:pt x="8941116" y="0"/>
                </a:cubicBezTo>
                <a:cubicBezTo>
                  <a:pt x="9002750" y="21295"/>
                  <a:pt x="9455243" y="-13686"/>
                  <a:pt x="9738939" y="0"/>
                </a:cubicBezTo>
                <a:cubicBezTo>
                  <a:pt x="10005957" y="-31553"/>
                  <a:pt x="10026807" y="27873"/>
                  <a:pt x="10316673" y="0"/>
                </a:cubicBezTo>
                <a:cubicBezTo>
                  <a:pt x="10590548" y="-9599"/>
                  <a:pt x="10685598" y="19995"/>
                  <a:pt x="11004451" y="0"/>
                </a:cubicBezTo>
                <a:cubicBezTo>
                  <a:pt x="10978997" y="346674"/>
                  <a:pt x="10993662" y="516592"/>
                  <a:pt x="11004451" y="697217"/>
                </a:cubicBezTo>
                <a:cubicBezTo>
                  <a:pt x="11005791" y="901009"/>
                  <a:pt x="10985060" y="1060833"/>
                  <a:pt x="11004451" y="1351622"/>
                </a:cubicBezTo>
                <a:cubicBezTo>
                  <a:pt x="11021614" y="1672362"/>
                  <a:pt x="10992318" y="1842262"/>
                  <a:pt x="11004451" y="2006028"/>
                </a:cubicBezTo>
                <a:cubicBezTo>
                  <a:pt x="11015535" y="2149854"/>
                  <a:pt x="10993869" y="2302060"/>
                  <a:pt x="11004451" y="2489187"/>
                </a:cubicBezTo>
                <a:cubicBezTo>
                  <a:pt x="10989535" y="2679810"/>
                  <a:pt x="10977547" y="2844233"/>
                  <a:pt x="11004451" y="3015158"/>
                </a:cubicBezTo>
                <a:cubicBezTo>
                  <a:pt x="11007167" y="3243371"/>
                  <a:pt x="10978846" y="3397667"/>
                  <a:pt x="11004451" y="3669563"/>
                </a:cubicBezTo>
                <a:cubicBezTo>
                  <a:pt x="11018882" y="3914936"/>
                  <a:pt x="10990872" y="4044176"/>
                  <a:pt x="11004451" y="4281157"/>
                </a:cubicBezTo>
                <a:cubicBezTo>
                  <a:pt x="10809547" y="4303673"/>
                  <a:pt x="10682539" y="4290762"/>
                  <a:pt x="10536762" y="4281157"/>
                </a:cubicBezTo>
                <a:cubicBezTo>
                  <a:pt x="10380240" y="4280094"/>
                  <a:pt x="10337787" y="4284105"/>
                  <a:pt x="10179117" y="4281157"/>
                </a:cubicBezTo>
                <a:cubicBezTo>
                  <a:pt x="10023299" y="4264241"/>
                  <a:pt x="9936638" y="4268793"/>
                  <a:pt x="9821473" y="4281157"/>
                </a:cubicBezTo>
                <a:cubicBezTo>
                  <a:pt x="9694695" y="4279517"/>
                  <a:pt x="9363004" y="4248194"/>
                  <a:pt x="9133694" y="4281157"/>
                </a:cubicBezTo>
                <a:cubicBezTo>
                  <a:pt x="8893668" y="4316734"/>
                  <a:pt x="8774736" y="4287180"/>
                  <a:pt x="8666005" y="4281157"/>
                </a:cubicBezTo>
                <a:cubicBezTo>
                  <a:pt x="8625468" y="4286362"/>
                  <a:pt x="8165443" y="4324679"/>
                  <a:pt x="7868182" y="4281157"/>
                </a:cubicBezTo>
                <a:cubicBezTo>
                  <a:pt x="7569489" y="4248492"/>
                  <a:pt x="7597155" y="4255830"/>
                  <a:pt x="7400493" y="4281157"/>
                </a:cubicBezTo>
                <a:cubicBezTo>
                  <a:pt x="7238505" y="4304644"/>
                  <a:pt x="6786239" y="4248014"/>
                  <a:pt x="6602671" y="4281157"/>
                </a:cubicBezTo>
                <a:cubicBezTo>
                  <a:pt x="6430959" y="4326053"/>
                  <a:pt x="6383862" y="4284725"/>
                  <a:pt x="6245026" y="4281157"/>
                </a:cubicBezTo>
                <a:cubicBezTo>
                  <a:pt x="6127677" y="4299988"/>
                  <a:pt x="5697353" y="4232220"/>
                  <a:pt x="5447203" y="4281157"/>
                </a:cubicBezTo>
                <a:cubicBezTo>
                  <a:pt x="5167511" y="4306919"/>
                  <a:pt x="5100622" y="4271022"/>
                  <a:pt x="4979514" y="4281157"/>
                </a:cubicBezTo>
                <a:cubicBezTo>
                  <a:pt x="4873217" y="4286089"/>
                  <a:pt x="4691711" y="4253340"/>
                  <a:pt x="4621869" y="4281157"/>
                </a:cubicBezTo>
                <a:cubicBezTo>
                  <a:pt x="4533606" y="4302787"/>
                  <a:pt x="4323750" y="4298020"/>
                  <a:pt x="4154180" y="4281157"/>
                </a:cubicBezTo>
                <a:cubicBezTo>
                  <a:pt x="3968598" y="4266941"/>
                  <a:pt x="3589642" y="4249210"/>
                  <a:pt x="3356358" y="4281157"/>
                </a:cubicBezTo>
                <a:cubicBezTo>
                  <a:pt x="3148305" y="4301745"/>
                  <a:pt x="3025494" y="4288983"/>
                  <a:pt x="2888668" y="4281157"/>
                </a:cubicBezTo>
                <a:cubicBezTo>
                  <a:pt x="2765621" y="4277436"/>
                  <a:pt x="2627799" y="4263196"/>
                  <a:pt x="2531024" y="4281157"/>
                </a:cubicBezTo>
                <a:cubicBezTo>
                  <a:pt x="2435016" y="4264932"/>
                  <a:pt x="2283791" y="4246244"/>
                  <a:pt x="2063335" y="4281157"/>
                </a:cubicBezTo>
                <a:cubicBezTo>
                  <a:pt x="1829675" y="4293719"/>
                  <a:pt x="1767876" y="4284323"/>
                  <a:pt x="1485601" y="4281157"/>
                </a:cubicBezTo>
                <a:cubicBezTo>
                  <a:pt x="1225410" y="4254204"/>
                  <a:pt x="1076088" y="4288746"/>
                  <a:pt x="797823" y="4281157"/>
                </a:cubicBezTo>
                <a:cubicBezTo>
                  <a:pt x="542402" y="4254790"/>
                  <a:pt x="333623" y="4245486"/>
                  <a:pt x="0" y="4281157"/>
                </a:cubicBezTo>
                <a:cubicBezTo>
                  <a:pt x="-11763" y="4013042"/>
                  <a:pt x="18799" y="3772450"/>
                  <a:pt x="0" y="3583940"/>
                </a:cubicBezTo>
                <a:cubicBezTo>
                  <a:pt x="3713" y="3411892"/>
                  <a:pt x="-20272" y="3124358"/>
                  <a:pt x="0" y="2972346"/>
                </a:cubicBezTo>
                <a:cubicBezTo>
                  <a:pt x="-18813" y="2833330"/>
                  <a:pt x="11524" y="2455215"/>
                  <a:pt x="0" y="2360752"/>
                </a:cubicBezTo>
                <a:cubicBezTo>
                  <a:pt x="-30213" y="2244363"/>
                  <a:pt x="-2290" y="1887129"/>
                  <a:pt x="0" y="1749158"/>
                </a:cubicBezTo>
                <a:cubicBezTo>
                  <a:pt x="-4198" y="1609057"/>
                  <a:pt x="26980" y="1381774"/>
                  <a:pt x="0" y="1137565"/>
                </a:cubicBezTo>
                <a:cubicBezTo>
                  <a:pt x="7569" y="896434"/>
                  <a:pt x="-68" y="774217"/>
                  <a:pt x="0" y="568782"/>
                </a:cubicBezTo>
                <a:cubicBezTo>
                  <a:pt x="-33846" y="365290"/>
                  <a:pt x="4628" y="237290"/>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custGeom>
                    <a:avLst/>
                    <a:gdLst>
                      <a:gd name="connsiteX0" fmla="*/ 0 w 11004451"/>
                      <a:gd name="connsiteY0" fmla="*/ 0 h 4281157"/>
                      <a:gd name="connsiteX1" fmla="*/ 577734 w 11004451"/>
                      <a:gd name="connsiteY1" fmla="*/ 0 h 4281157"/>
                      <a:gd name="connsiteX2" fmla="*/ 935378 w 11004451"/>
                      <a:gd name="connsiteY2" fmla="*/ 0 h 4281157"/>
                      <a:gd name="connsiteX3" fmla="*/ 1843246 w 11004451"/>
                      <a:gd name="connsiteY3" fmla="*/ 0 h 4281157"/>
                      <a:gd name="connsiteX4" fmla="*/ 2420979 w 11004451"/>
                      <a:gd name="connsiteY4" fmla="*/ 0 h 4281157"/>
                      <a:gd name="connsiteX5" fmla="*/ 2998713 w 11004451"/>
                      <a:gd name="connsiteY5" fmla="*/ 0 h 4281157"/>
                      <a:gd name="connsiteX6" fmla="*/ 3906580 w 11004451"/>
                      <a:gd name="connsiteY6" fmla="*/ 0 h 4281157"/>
                      <a:gd name="connsiteX7" fmla="*/ 4374269 w 11004451"/>
                      <a:gd name="connsiteY7" fmla="*/ 0 h 4281157"/>
                      <a:gd name="connsiteX8" fmla="*/ 5282136 w 11004451"/>
                      <a:gd name="connsiteY8" fmla="*/ 0 h 4281157"/>
                      <a:gd name="connsiteX9" fmla="*/ 6190004 w 11004451"/>
                      <a:gd name="connsiteY9" fmla="*/ 0 h 4281157"/>
                      <a:gd name="connsiteX10" fmla="*/ 6877782 w 11004451"/>
                      <a:gd name="connsiteY10" fmla="*/ 0 h 4281157"/>
                      <a:gd name="connsiteX11" fmla="*/ 7785649 w 11004451"/>
                      <a:gd name="connsiteY11" fmla="*/ 0 h 4281157"/>
                      <a:gd name="connsiteX12" fmla="*/ 8363383 w 11004451"/>
                      <a:gd name="connsiteY12" fmla="*/ 0 h 4281157"/>
                      <a:gd name="connsiteX13" fmla="*/ 8941116 w 11004451"/>
                      <a:gd name="connsiteY13" fmla="*/ 0 h 4281157"/>
                      <a:gd name="connsiteX14" fmla="*/ 9738939 w 11004451"/>
                      <a:gd name="connsiteY14" fmla="*/ 0 h 4281157"/>
                      <a:gd name="connsiteX15" fmla="*/ 10316673 w 11004451"/>
                      <a:gd name="connsiteY15" fmla="*/ 0 h 4281157"/>
                      <a:gd name="connsiteX16" fmla="*/ 11004451 w 11004451"/>
                      <a:gd name="connsiteY16" fmla="*/ 0 h 4281157"/>
                      <a:gd name="connsiteX17" fmla="*/ 11004451 w 11004451"/>
                      <a:gd name="connsiteY17" fmla="*/ 697217 h 4281157"/>
                      <a:gd name="connsiteX18" fmla="*/ 11004451 w 11004451"/>
                      <a:gd name="connsiteY18" fmla="*/ 1351622 h 4281157"/>
                      <a:gd name="connsiteX19" fmla="*/ 11004451 w 11004451"/>
                      <a:gd name="connsiteY19" fmla="*/ 2006028 h 4281157"/>
                      <a:gd name="connsiteX20" fmla="*/ 11004451 w 11004451"/>
                      <a:gd name="connsiteY20" fmla="*/ 2489187 h 4281157"/>
                      <a:gd name="connsiteX21" fmla="*/ 11004451 w 11004451"/>
                      <a:gd name="connsiteY21" fmla="*/ 3015158 h 4281157"/>
                      <a:gd name="connsiteX22" fmla="*/ 11004451 w 11004451"/>
                      <a:gd name="connsiteY22" fmla="*/ 3669563 h 4281157"/>
                      <a:gd name="connsiteX23" fmla="*/ 11004451 w 11004451"/>
                      <a:gd name="connsiteY23" fmla="*/ 4281157 h 4281157"/>
                      <a:gd name="connsiteX24" fmla="*/ 10536762 w 11004451"/>
                      <a:gd name="connsiteY24" fmla="*/ 4281157 h 4281157"/>
                      <a:gd name="connsiteX25" fmla="*/ 10179117 w 11004451"/>
                      <a:gd name="connsiteY25" fmla="*/ 4281157 h 4281157"/>
                      <a:gd name="connsiteX26" fmla="*/ 9821473 w 11004451"/>
                      <a:gd name="connsiteY26" fmla="*/ 4281157 h 4281157"/>
                      <a:gd name="connsiteX27" fmla="*/ 9133694 w 11004451"/>
                      <a:gd name="connsiteY27" fmla="*/ 4281157 h 4281157"/>
                      <a:gd name="connsiteX28" fmla="*/ 8666005 w 11004451"/>
                      <a:gd name="connsiteY28" fmla="*/ 4281157 h 4281157"/>
                      <a:gd name="connsiteX29" fmla="*/ 7868182 w 11004451"/>
                      <a:gd name="connsiteY29" fmla="*/ 4281157 h 4281157"/>
                      <a:gd name="connsiteX30" fmla="*/ 7400493 w 11004451"/>
                      <a:gd name="connsiteY30" fmla="*/ 4281157 h 4281157"/>
                      <a:gd name="connsiteX31" fmla="*/ 6602671 w 11004451"/>
                      <a:gd name="connsiteY31" fmla="*/ 4281157 h 4281157"/>
                      <a:gd name="connsiteX32" fmla="*/ 6245026 w 11004451"/>
                      <a:gd name="connsiteY32" fmla="*/ 4281157 h 4281157"/>
                      <a:gd name="connsiteX33" fmla="*/ 5447203 w 11004451"/>
                      <a:gd name="connsiteY33" fmla="*/ 4281157 h 4281157"/>
                      <a:gd name="connsiteX34" fmla="*/ 4979514 w 11004451"/>
                      <a:gd name="connsiteY34" fmla="*/ 4281157 h 4281157"/>
                      <a:gd name="connsiteX35" fmla="*/ 4621869 w 11004451"/>
                      <a:gd name="connsiteY35" fmla="*/ 4281157 h 4281157"/>
                      <a:gd name="connsiteX36" fmla="*/ 4154180 w 11004451"/>
                      <a:gd name="connsiteY36" fmla="*/ 4281157 h 4281157"/>
                      <a:gd name="connsiteX37" fmla="*/ 3356358 w 11004451"/>
                      <a:gd name="connsiteY37" fmla="*/ 4281157 h 4281157"/>
                      <a:gd name="connsiteX38" fmla="*/ 2888668 w 11004451"/>
                      <a:gd name="connsiteY38" fmla="*/ 4281157 h 4281157"/>
                      <a:gd name="connsiteX39" fmla="*/ 2531024 w 11004451"/>
                      <a:gd name="connsiteY39" fmla="*/ 4281157 h 4281157"/>
                      <a:gd name="connsiteX40" fmla="*/ 2063335 w 11004451"/>
                      <a:gd name="connsiteY40" fmla="*/ 4281157 h 4281157"/>
                      <a:gd name="connsiteX41" fmla="*/ 1485601 w 11004451"/>
                      <a:gd name="connsiteY41" fmla="*/ 4281157 h 4281157"/>
                      <a:gd name="connsiteX42" fmla="*/ 797823 w 11004451"/>
                      <a:gd name="connsiteY42" fmla="*/ 4281157 h 4281157"/>
                      <a:gd name="connsiteX43" fmla="*/ 0 w 11004451"/>
                      <a:gd name="connsiteY43" fmla="*/ 4281157 h 4281157"/>
                      <a:gd name="connsiteX44" fmla="*/ 0 w 11004451"/>
                      <a:gd name="connsiteY44" fmla="*/ 3583940 h 4281157"/>
                      <a:gd name="connsiteX45" fmla="*/ 0 w 11004451"/>
                      <a:gd name="connsiteY45" fmla="*/ 2972346 h 4281157"/>
                      <a:gd name="connsiteX46" fmla="*/ 0 w 11004451"/>
                      <a:gd name="connsiteY46" fmla="*/ 2360752 h 4281157"/>
                      <a:gd name="connsiteX47" fmla="*/ 0 w 11004451"/>
                      <a:gd name="connsiteY47" fmla="*/ 1749158 h 4281157"/>
                      <a:gd name="connsiteX48" fmla="*/ 0 w 11004451"/>
                      <a:gd name="connsiteY48" fmla="*/ 1137565 h 4281157"/>
                      <a:gd name="connsiteX49" fmla="*/ 0 w 11004451"/>
                      <a:gd name="connsiteY49" fmla="*/ 568782 h 4281157"/>
                      <a:gd name="connsiteX50" fmla="*/ 0 w 11004451"/>
                      <a:gd name="connsiteY50" fmla="*/ 0 h 428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04451" h="4281157" extrusionOk="0">
                        <a:moveTo>
                          <a:pt x="0" y="0"/>
                        </a:moveTo>
                        <a:cubicBezTo>
                          <a:pt x="124873" y="14580"/>
                          <a:pt x="334835" y="24476"/>
                          <a:pt x="577734" y="0"/>
                        </a:cubicBezTo>
                        <a:cubicBezTo>
                          <a:pt x="820633" y="-24476"/>
                          <a:pt x="819525" y="10845"/>
                          <a:pt x="935378" y="0"/>
                        </a:cubicBezTo>
                        <a:cubicBezTo>
                          <a:pt x="1051231" y="-10845"/>
                          <a:pt x="1433644" y="33428"/>
                          <a:pt x="1843246" y="0"/>
                        </a:cubicBezTo>
                        <a:cubicBezTo>
                          <a:pt x="2252848" y="-33428"/>
                          <a:pt x="2198099" y="-27134"/>
                          <a:pt x="2420979" y="0"/>
                        </a:cubicBezTo>
                        <a:cubicBezTo>
                          <a:pt x="2643859" y="27134"/>
                          <a:pt x="2878856" y="6701"/>
                          <a:pt x="2998713" y="0"/>
                        </a:cubicBezTo>
                        <a:cubicBezTo>
                          <a:pt x="3118570" y="-6701"/>
                          <a:pt x="3471203" y="1869"/>
                          <a:pt x="3906580" y="0"/>
                        </a:cubicBezTo>
                        <a:cubicBezTo>
                          <a:pt x="4341957" y="-1869"/>
                          <a:pt x="4257775" y="-20760"/>
                          <a:pt x="4374269" y="0"/>
                        </a:cubicBezTo>
                        <a:cubicBezTo>
                          <a:pt x="4490763" y="20760"/>
                          <a:pt x="5014165" y="10291"/>
                          <a:pt x="5282136" y="0"/>
                        </a:cubicBezTo>
                        <a:cubicBezTo>
                          <a:pt x="5550107" y="-10291"/>
                          <a:pt x="5776053" y="18117"/>
                          <a:pt x="6190004" y="0"/>
                        </a:cubicBezTo>
                        <a:cubicBezTo>
                          <a:pt x="6603955" y="-18117"/>
                          <a:pt x="6651902" y="12633"/>
                          <a:pt x="6877782" y="0"/>
                        </a:cubicBezTo>
                        <a:cubicBezTo>
                          <a:pt x="7103662" y="-12633"/>
                          <a:pt x="7334346" y="-13980"/>
                          <a:pt x="7785649" y="0"/>
                        </a:cubicBezTo>
                        <a:cubicBezTo>
                          <a:pt x="8236952" y="13980"/>
                          <a:pt x="8189156" y="14777"/>
                          <a:pt x="8363383" y="0"/>
                        </a:cubicBezTo>
                        <a:cubicBezTo>
                          <a:pt x="8537610" y="-14777"/>
                          <a:pt x="8816412" y="-25772"/>
                          <a:pt x="8941116" y="0"/>
                        </a:cubicBezTo>
                        <a:cubicBezTo>
                          <a:pt x="9065820" y="25772"/>
                          <a:pt x="9472643" y="21783"/>
                          <a:pt x="9738939" y="0"/>
                        </a:cubicBezTo>
                        <a:cubicBezTo>
                          <a:pt x="10005235" y="-21783"/>
                          <a:pt x="10035376" y="22870"/>
                          <a:pt x="10316673" y="0"/>
                        </a:cubicBezTo>
                        <a:cubicBezTo>
                          <a:pt x="10597970" y="-22870"/>
                          <a:pt x="10674703" y="11899"/>
                          <a:pt x="11004451" y="0"/>
                        </a:cubicBezTo>
                        <a:cubicBezTo>
                          <a:pt x="10980568" y="309333"/>
                          <a:pt x="10985450" y="521463"/>
                          <a:pt x="11004451" y="697217"/>
                        </a:cubicBezTo>
                        <a:cubicBezTo>
                          <a:pt x="11023452" y="872971"/>
                          <a:pt x="11001960" y="1059932"/>
                          <a:pt x="11004451" y="1351622"/>
                        </a:cubicBezTo>
                        <a:cubicBezTo>
                          <a:pt x="11006942" y="1643312"/>
                          <a:pt x="10997315" y="1839627"/>
                          <a:pt x="11004451" y="2006028"/>
                        </a:cubicBezTo>
                        <a:cubicBezTo>
                          <a:pt x="11011587" y="2172429"/>
                          <a:pt x="11025508" y="2303851"/>
                          <a:pt x="11004451" y="2489187"/>
                        </a:cubicBezTo>
                        <a:cubicBezTo>
                          <a:pt x="10983394" y="2674523"/>
                          <a:pt x="10986177" y="2818176"/>
                          <a:pt x="11004451" y="3015158"/>
                        </a:cubicBezTo>
                        <a:cubicBezTo>
                          <a:pt x="11022725" y="3212140"/>
                          <a:pt x="11001561" y="3427806"/>
                          <a:pt x="11004451" y="3669563"/>
                        </a:cubicBezTo>
                        <a:cubicBezTo>
                          <a:pt x="11007341" y="3911320"/>
                          <a:pt x="10992315" y="4074114"/>
                          <a:pt x="11004451" y="4281157"/>
                        </a:cubicBezTo>
                        <a:cubicBezTo>
                          <a:pt x="10800701" y="4298100"/>
                          <a:pt x="10691150" y="4288872"/>
                          <a:pt x="10536762" y="4281157"/>
                        </a:cubicBezTo>
                        <a:cubicBezTo>
                          <a:pt x="10382374" y="4273442"/>
                          <a:pt x="10340819" y="4293654"/>
                          <a:pt x="10179117" y="4281157"/>
                        </a:cubicBezTo>
                        <a:cubicBezTo>
                          <a:pt x="10017416" y="4268660"/>
                          <a:pt x="9932131" y="4276617"/>
                          <a:pt x="9821473" y="4281157"/>
                        </a:cubicBezTo>
                        <a:cubicBezTo>
                          <a:pt x="9710815" y="4285697"/>
                          <a:pt x="9354972" y="4256092"/>
                          <a:pt x="9133694" y="4281157"/>
                        </a:cubicBezTo>
                        <a:cubicBezTo>
                          <a:pt x="8912416" y="4306222"/>
                          <a:pt x="8766221" y="4264109"/>
                          <a:pt x="8666005" y="4281157"/>
                        </a:cubicBezTo>
                        <a:cubicBezTo>
                          <a:pt x="8565789" y="4298205"/>
                          <a:pt x="8168240" y="4314213"/>
                          <a:pt x="7868182" y="4281157"/>
                        </a:cubicBezTo>
                        <a:cubicBezTo>
                          <a:pt x="7568124" y="4248101"/>
                          <a:pt x="7598066" y="4258801"/>
                          <a:pt x="7400493" y="4281157"/>
                        </a:cubicBezTo>
                        <a:cubicBezTo>
                          <a:pt x="7202920" y="4303513"/>
                          <a:pt x="6781153" y="4242744"/>
                          <a:pt x="6602671" y="4281157"/>
                        </a:cubicBezTo>
                        <a:cubicBezTo>
                          <a:pt x="6424189" y="4319570"/>
                          <a:pt x="6383076" y="4282805"/>
                          <a:pt x="6245026" y="4281157"/>
                        </a:cubicBezTo>
                        <a:cubicBezTo>
                          <a:pt x="6106976" y="4279509"/>
                          <a:pt x="5719886" y="4262353"/>
                          <a:pt x="5447203" y="4281157"/>
                        </a:cubicBezTo>
                        <a:cubicBezTo>
                          <a:pt x="5174520" y="4299961"/>
                          <a:pt x="5092409" y="4269179"/>
                          <a:pt x="4979514" y="4281157"/>
                        </a:cubicBezTo>
                        <a:cubicBezTo>
                          <a:pt x="4866619" y="4293135"/>
                          <a:pt x="4698263" y="4265043"/>
                          <a:pt x="4621869" y="4281157"/>
                        </a:cubicBezTo>
                        <a:cubicBezTo>
                          <a:pt x="4545476" y="4297271"/>
                          <a:pt x="4322237" y="4275322"/>
                          <a:pt x="4154180" y="4281157"/>
                        </a:cubicBezTo>
                        <a:cubicBezTo>
                          <a:pt x="3986123" y="4286992"/>
                          <a:pt x="3571308" y="4269048"/>
                          <a:pt x="3356358" y="4281157"/>
                        </a:cubicBezTo>
                        <a:cubicBezTo>
                          <a:pt x="3141408" y="4293266"/>
                          <a:pt x="3008473" y="4286065"/>
                          <a:pt x="2888668" y="4281157"/>
                        </a:cubicBezTo>
                        <a:cubicBezTo>
                          <a:pt x="2768863" y="4276250"/>
                          <a:pt x="2628393" y="4283623"/>
                          <a:pt x="2531024" y="4281157"/>
                        </a:cubicBezTo>
                        <a:cubicBezTo>
                          <a:pt x="2433655" y="4278691"/>
                          <a:pt x="2275667" y="4270260"/>
                          <a:pt x="2063335" y="4281157"/>
                        </a:cubicBezTo>
                        <a:cubicBezTo>
                          <a:pt x="1851003" y="4292054"/>
                          <a:pt x="1759554" y="4297280"/>
                          <a:pt x="1485601" y="4281157"/>
                        </a:cubicBezTo>
                        <a:cubicBezTo>
                          <a:pt x="1211648" y="4265034"/>
                          <a:pt x="1057727" y="4290171"/>
                          <a:pt x="797823" y="4281157"/>
                        </a:cubicBezTo>
                        <a:cubicBezTo>
                          <a:pt x="537919" y="4272143"/>
                          <a:pt x="332046" y="4251411"/>
                          <a:pt x="0" y="4281157"/>
                        </a:cubicBezTo>
                        <a:cubicBezTo>
                          <a:pt x="-3984" y="3974396"/>
                          <a:pt x="25051" y="3779149"/>
                          <a:pt x="0" y="3583940"/>
                        </a:cubicBezTo>
                        <a:cubicBezTo>
                          <a:pt x="-25051" y="3388731"/>
                          <a:pt x="-10226" y="3121549"/>
                          <a:pt x="0" y="2972346"/>
                        </a:cubicBezTo>
                        <a:cubicBezTo>
                          <a:pt x="10226" y="2823143"/>
                          <a:pt x="12098" y="2483861"/>
                          <a:pt x="0" y="2360752"/>
                        </a:cubicBezTo>
                        <a:cubicBezTo>
                          <a:pt x="-12098" y="2237643"/>
                          <a:pt x="-2068" y="1883767"/>
                          <a:pt x="0" y="1749158"/>
                        </a:cubicBezTo>
                        <a:cubicBezTo>
                          <a:pt x="2068" y="1614549"/>
                          <a:pt x="-19288" y="1377576"/>
                          <a:pt x="0" y="1137565"/>
                        </a:cubicBezTo>
                        <a:cubicBezTo>
                          <a:pt x="19288" y="897554"/>
                          <a:pt x="25790" y="762891"/>
                          <a:pt x="0" y="568782"/>
                        </a:cubicBezTo>
                        <a:cubicBezTo>
                          <a:pt x="-25790" y="374673"/>
                          <a:pt x="3576" y="25061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1817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4">
            <a:extLst>
              <a:ext uri="{FF2B5EF4-FFF2-40B4-BE49-F238E27FC236}">
                <a16:creationId xmlns:a16="http://schemas.microsoft.com/office/drawing/2014/main" id="{27465DF1-0CC9-4E4A-B82B-39B4A2702AAB}"/>
              </a:ext>
            </a:extLst>
          </p:cNvPr>
          <p:cNvSpPr>
            <a:spLocks noChangeArrowheads="1"/>
          </p:cNvSpPr>
          <p:nvPr/>
        </p:nvSpPr>
        <p:spPr bwMode="auto">
          <a:xfrm>
            <a:off x="3505200" y="381000"/>
            <a:ext cx="586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endParaRPr lang="en-GB" altLang="en-US" sz="4000">
              <a:solidFill>
                <a:prstClr val="white"/>
              </a:solidFill>
            </a:endParaRPr>
          </a:p>
        </p:txBody>
      </p:sp>
      <p:sp>
        <p:nvSpPr>
          <p:cNvPr id="34819" name="TextBox 1">
            <a:extLst>
              <a:ext uri="{FF2B5EF4-FFF2-40B4-BE49-F238E27FC236}">
                <a16:creationId xmlns:a16="http://schemas.microsoft.com/office/drawing/2014/main" id="{75DCF7CA-B51B-4C45-AF81-CE72C4782307}"/>
              </a:ext>
            </a:extLst>
          </p:cNvPr>
          <p:cNvSpPr txBox="1">
            <a:spLocks noChangeArrowheads="1"/>
          </p:cNvSpPr>
          <p:nvPr/>
        </p:nvSpPr>
        <p:spPr bwMode="auto">
          <a:xfrm>
            <a:off x="6088064" y="1077913"/>
            <a:ext cx="3781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lang="en-GB" altLang="en-US" sz="2400" b="1">
              <a:solidFill>
                <a:prstClr val="black"/>
              </a:solidFill>
              <a:latin typeface="Arial" panose="020B0604020202020204" pitchFamily="34" charset="0"/>
            </a:endParaRPr>
          </a:p>
          <a:p>
            <a:pPr>
              <a:spcBef>
                <a:spcPct val="0"/>
              </a:spcBef>
              <a:buNone/>
              <a:defRPr/>
            </a:pPr>
            <a:endParaRPr lang="en-GB" altLang="en-US" sz="2400" b="1">
              <a:solidFill>
                <a:prstClr val="black"/>
              </a:solidFill>
              <a:latin typeface="Arial" panose="020B0604020202020204" pitchFamily="34" charset="0"/>
            </a:endParaRPr>
          </a:p>
          <a:p>
            <a:pPr>
              <a:spcBef>
                <a:spcPct val="0"/>
              </a:spcBef>
              <a:buNone/>
              <a:defRPr/>
            </a:pPr>
            <a:endParaRPr lang="en-GB" altLang="en-US" sz="2400" b="1">
              <a:solidFill>
                <a:prstClr val="black"/>
              </a:solidFill>
              <a:latin typeface="Arial" panose="020B0604020202020204" pitchFamily="34" charset="0"/>
            </a:endParaRPr>
          </a:p>
        </p:txBody>
      </p:sp>
      <p:sp>
        <p:nvSpPr>
          <p:cNvPr id="7" name="Rectangle 6">
            <a:extLst>
              <a:ext uri="{FF2B5EF4-FFF2-40B4-BE49-F238E27FC236}">
                <a16:creationId xmlns:a16="http://schemas.microsoft.com/office/drawing/2014/main" id="{DE35819E-15B4-4810-9FC3-CB5722E19B5A}"/>
              </a:ext>
            </a:extLst>
          </p:cNvPr>
          <p:cNvSpPr/>
          <p:nvPr/>
        </p:nvSpPr>
        <p:spPr>
          <a:xfrm>
            <a:off x="1524000" y="0"/>
            <a:ext cx="9144000" cy="1042988"/>
          </a:xfrm>
          <a:prstGeom prst="rect">
            <a:avLst/>
          </a:prstGeom>
          <a:solidFill>
            <a:srgbClr val="0A49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Calibri"/>
            </a:endParaRPr>
          </a:p>
        </p:txBody>
      </p:sp>
      <p:sp>
        <p:nvSpPr>
          <p:cNvPr id="9" name="Rectangle 8">
            <a:extLst>
              <a:ext uri="{FF2B5EF4-FFF2-40B4-BE49-F238E27FC236}">
                <a16:creationId xmlns:a16="http://schemas.microsoft.com/office/drawing/2014/main" id="{5229542D-8839-40F3-A342-7E23A0842A34}"/>
              </a:ext>
            </a:extLst>
          </p:cNvPr>
          <p:cNvSpPr/>
          <p:nvPr/>
        </p:nvSpPr>
        <p:spPr>
          <a:xfrm>
            <a:off x="586911" y="2312988"/>
            <a:ext cx="10392482" cy="4154984"/>
          </a:xfrm>
          <a:prstGeom prst="rect">
            <a:avLst/>
          </a:prstGeom>
        </p:spPr>
        <p:txBody>
          <a:bodyPr wrap="square">
            <a:spAutoFit/>
          </a:bodyPr>
          <a:lstStyle/>
          <a:p>
            <a:pPr lvl="1">
              <a:buBlip>
                <a:blip r:embed="rId3"/>
              </a:buBlip>
            </a:pPr>
            <a:endParaRPr lang="en-GB" sz="2400" b="1" i="1">
              <a:latin typeface="Open Sans" panose="020B0606030504020204" pitchFamily="34" charset="0"/>
              <a:ea typeface="Open Sans" panose="020B0606030504020204" pitchFamily="34" charset="0"/>
              <a:cs typeface="Open Sans" panose="020B0606030504020204" pitchFamily="34" charset="0"/>
            </a:endParaRPr>
          </a:p>
          <a:p>
            <a:pPr marL="800100" lvl="1" indent="-342900">
              <a:buFont typeface="Arial" panose="020B0604020202020204" pitchFamily="34" charset="0"/>
              <a:buChar char="•"/>
            </a:pPr>
            <a:r>
              <a:rPr lang="en-GB" sz="2400" kern="0">
                <a:solidFill>
                  <a:prstClr val="black"/>
                </a:solidFill>
                <a:latin typeface="Open Sans"/>
              </a:rPr>
              <a:t>Community banks </a:t>
            </a:r>
            <a:r>
              <a:rPr lang="en-GB" sz="2400" b="1" kern="0">
                <a:solidFill>
                  <a:prstClr val="black"/>
                </a:solidFill>
                <a:latin typeface="Open Sans"/>
              </a:rPr>
              <a:t>(South West, Lancashire, London, Wales)</a:t>
            </a:r>
          </a:p>
          <a:p>
            <a:pPr marL="800100" lvl="1" indent="-342900">
              <a:buFont typeface="Arial" panose="020B0604020202020204" pitchFamily="34" charset="0"/>
              <a:buChar char="•"/>
            </a:pPr>
            <a:endParaRPr lang="en-GB" sz="2400" kern="0">
              <a:solidFill>
                <a:prstClr val="black"/>
              </a:solidFill>
              <a:latin typeface="Open Sans"/>
            </a:endParaRPr>
          </a:p>
          <a:p>
            <a:pPr marL="800100" lvl="1" indent="-342900">
              <a:buFont typeface="Arial" panose="020B0604020202020204" pitchFamily="34" charset="0"/>
              <a:buChar char="•"/>
            </a:pPr>
            <a:r>
              <a:rPr lang="en-GB" sz="2400" kern="0">
                <a:solidFill>
                  <a:prstClr val="black"/>
                </a:solidFill>
                <a:latin typeface="Open Sans"/>
              </a:rPr>
              <a:t>Using pension funds for local investment </a:t>
            </a:r>
            <a:r>
              <a:rPr lang="en-GB" sz="2400" b="1" kern="0">
                <a:solidFill>
                  <a:prstClr val="black"/>
                </a:solidFill>
                <a:latin typeface="Open Sans"/>
              </a:rPr>
              <a:t>(Preston and London Pension Fund)</a:t>
            </a:r>
          </a:p>
          <a:p>
            <a:pPr marL="800100" lvl="1" indent="-342900">
              <a:buFont typeface="Arial" panose="020B0604020202020204" pitchFamily="34" charset="0"/>
              <a:buChar char="•"/>
            </a:pPr>
            <a:endParaRPr lang="en-GB" sz="2400" kern="0">
              <a:solidFill>
                <a:prstClr val="black"/>
              </a:solidFill>
              <a:latin typeface="Open Sans"/>
            </a:endParaRPr>
          </a:p>
          <a:p>
            <a:pPr marL="800100" lvl="1" indent="-342900">
              <a:buFont typeface="Arial" panose="020B0604020202020204" pitchFamily="34" charset="0"/>
              <a:buChar char="•"/>
            </a:pPr>
            <a:r>
              <a:rPr lang="en-GB" sz="2400" kern="0">
                <a:solidFill>
                  <a:prstClr val="black"/>
                </a:solidFill>
                <a:latin typeface="Open Sans"/>
              </a:rPr>
              <a:t>Capitalising Credit Unions </a:t>
            </a:r>
            <a:r>
              <a:rPr lang="en-GB" sz="2400" b="1" kern="0">
                <a:solidFill>
                  <a:prstClr val="black"/>
                </a:solidFill>
                <a:latin typeface="Open Sans"/>
              </a:rPr>
              <a:t>(Many UK Councils)</a:t>
            </a:r>
            <a:endParaRPr lang="en-GB" sz="2400" kern="0">
              <a:solidFill>
                <a:prstClr val="black"/>
              </a:solidFill>
              <a:latin typeface="Open Sans"/>
            </a:endParaRPr>
          </a:p>
          <a:p>
            <a:pPr marL="800100" lvl="1" indent="-342900">
              <a:buFont typeface="Arial" panose="020B0604020202020204" pitchFamily="34" charset="0"/>
              <a:buChar char="•"/>
            </a:pPr>
            <a:endParaRPr lang="en-GB" sz="2400" kern="0">
              <a:solidFill>
                <a:prstClr val="black"/>
              </a:solidFill>
              <a:latin typeface="Open Sans"/>
            </a:endParaRPr>
          </a:p>
          <a:p>
            <a:pPr marL="800100" lvl="1" indent="-342900">
              <a:buFont typeface="Arial" panose="020B0604020202020204" pitchFamily="34" charset="0"/>
              <a:buChar char="•"/>
            </a:pPr>
            <a:r>
              <a:rPr lang="en-GB" sz="2400" kern="0">
                <a:solidFill>
                  <a:prstClr val="black"/>
                </a:solidFill>
                <a:latin typeface="Open Sans"/>
              </a:rPr>
              <a:t>Community and municipal investment </a:t>
            </a:r>
            <a:r>
              <a:rPr lang="en-GB" sz="2400" b="1" kern="0">
                <a:solidFill>
                  <a:prstClr val="black"/>
                </a:solidFill>
                <a:latin typeface="Open Sans"/>
              </a:rPr>
              <a:t>(community share offers, Community municipal investment)</a:t>
            </a:r>
            <a:endParaRPr lang="en-GB" sz="2400" kern="0">
              <a:solidFill>
                <a:prstClr val="black"/>
              </a:solidFill>
              <a:latin typeface="Open Sans"/>
            </a:endParaRPr>
          </a:p>
          <a:p>
            <a:pPr lvl="1">
              <a:buBlip>
                <a:blip r:embed="rId3"/>
              </a:buBlip>
            </a:pPr>
            <a:endParaRPr lang="en-GB" sz="2400" kern="0">
              <a:solidFill>
                <a:prstClr val="black"/>
              </a:solidFill>
              <a:latin typeface="Open Sans"/>
            </a:endParaRPr>
          </a:p>
        </p:txBody>
      </p:sp>
      <p:sp>
        <p:nvSpPr>
          <p:cNvPr id="10" name="Title 14">
            <a:extLst>
              <a:ext uri="{FF2B5EF4-FFF2-40B4-BE49-F238E27FC236}">
                <a16:creationId xmlns:a16="http://schemas.microsoft.com/office/drawing/2014/main" id="{A40CB05E-EC91-424A-B3A3-1F3786AE6741}"/>
              </a:ext>
            </a:extLst>
          </p:cNvPr>
          <p:cNvSpPr txBox="1">
            <a:spLocks/>
          </p:cNvSpPr>
          <p:nvPr/>
        </p:nvSpPr>
        <p:spPr bwMode="auto">
          <a:xfrm>
            <a:off x="2081453" y="362620"/>
            <a:ext cx="8029094" cy="962025"/>
          </a:xfrm>
          <a:prstGeom prst="rect">
            <a:avLst/>
          </a:prstGeom>
          <a:noFill/>
          <a:ln w="12700">
            <a:noFill/>
            <a:miter lim="800000"/>
            <a:headEnd/>
            <a:tailEnd/>
          </a:ln>
        </p:spPr>
        <p:txBody>
          <a:bodyPr lIns="30004" tIns="30004" rIns="30004" bIns="30004"/>
          <a:lstStyle/>
          <a:p>
            <a:pPr>
              <a:defRPr/>
            </a:pPr>
            <a:r>
              <a:rPr lang="en-GB" sz="3800" kern="0">
                <a:solidFill>
                  <a:schemeClr val="bg1"/>
                </a:solidFill>
                <a:latin typeface="Montserrat" panose="00000500000000000000" pitchFamily="2" charset="0"/>
                <a:ea typeface="+mj-ea"/>
                <a:cs typeface="Arial"/>
              </a:rPr>
              <a:t>Examples in practice: Making financial power work for place</a:t>
            </a:r>
          </a:p>
        </p:txBody>
      </p:sp>
      <p:sp>
        <p:nvSpPr>
          <p:cNvPr id="8" name="Rectangle 7">
            <a:extLst>
              <a:ext uri="{FF2B5EF4-FFF2-40B4-BE49-F238E27FC236}">
                <a16:creationId xmlns:a16="http://schemas.microsoft.com/office/drawing/2014/main" id="{A7B4A554-D651-40E7-ABC1-810494884EAC}"/>
              </a:ext>
            </a:extLst>
          </p:cNvPr>
          <p:cNvSpPr/>
          <p:nvPr/>
        </p:nvSpPr>
        <p:spPr>
          <a:xfrm>
            <a:off x="600638" y="2405559"/>
            <a:ext cx="11004451" cy="3873327"/>
          </a:xfrm>
          <a:custGeom>
            <a:avLst/>
            <a:gdLst>
              <a:gd name="connsiteX0" fmla="*/ 0 w 11004451"/>
              <a:gd name="connsiteY0" fmla="*/ 0 h 3873327"/>
              <a:gd name="connsiteX1" fmla="*/ 577734 w 11004451"/>
              <a:gd name="connsiteY1" fmla="*/ 0 h 3873327"/>
              <a:gd name="connsiteX2" fmla="*/ 935378 w 11004451"/>
              <a:gd name="connsiteY2" fmla="*/ 0 h 3873327"/>
              <a:gd name="connsiteX3" fmla="*/ 1843246 w 11004451"/>
              <a:gd name="connsiteY3" fmla="*/ 0 h 3873327"/>
              <a:gd name="connsiteX4" fmla="*/ 2420979 w 11004451"/>
              <a:gd name="connsiteY4" fmla="*/ 0 h 3873327"/>
              <a:gd name="connsiteX5" fmla="*/ 2998713 w 11004451"/>
              <a:gd name="connsiteY5" fmla="*/ 0 h 3873327"/>
              <a:gd name="connsiteX6" fmla="*/ 3906580 w 11004451"/>
              <a:gd name="connsiteY6" fmla="*/ 0 h 3873327"/>
              <a:gd name="connsiteX7" fmla="*/ 4374269 w 11004451"/>
              <a:gd name="connsiteY7" fmla="*/ 0 h 3873327"/>
              <a:gd name="connsiteX8" fmla="*/ 5282136 w 11004451"/>
              <a:gd name="connsiteY8" fmla="*/ 0 h 3873327"/>
              <a:gd name="connsiteX9" fmla="*/ 6190004 w 11004451"/>
              <a:gd name="connsiteY9" fmla="*/ 0 h 3873327"/>
              <a:gd name="connsiteX10" fmla="*/ 6877782 w 11004451"/>
              <a:gd name="connsiteY10" fmla="*/ 0 h 3873327"/>
              <a:gd name="connsiteX11" fmla="*/ 7785649 w 11004451"/>
              <a:gd name="connsiteY11" fmla="*/ 0 h 3873327"/>
              <a:gd name="connsiteX12" fmla="*/ 8363383 w 11004451"/>
              <a:gd name="connsiteY12" fmla="*/ 0 h 3873327"/>
              <a:gd name="connsiteX13" fmla="*/ 8941116 w 11004451"/>
              <a:gd name="connsiteY13" fmla="*/ 0 h 3873327"/>
              <a:gd name="connsiteX14" fmla="*/ 9738939 w 11004451"/>
              <a:gd name="connsiteY14" fmla="*/ 0 h 3873327"/>
              <a:gd name="connsiteX15" fmla="*/ 10316673 w 11004451"/>
              <a:gd name="connsiteY15" fmla="*/ 0 h 3873327"/>
              <a:gd name="connsiteX16" fmla="*/ 11004451 w 11004451"/>
              <a:gd name="connsiteY16" fmla="*/ 0 h 3873327"/>
              <a:gd name="connsiteX17" fmla="*/ 11004451 w 11004451"/>
              <a:gd name="connsiteY17" fmla="*/ 723021 h 3873327"/>
              <a:gd name="connsiteX18" fmla="*/ 11004451 w 11004451"/>
              <a:gd name="connsiteY18" fmla="*/ 1407309 h 3873327"/>
              <a:gd name="connsiteX19" fmla="*/ 11004451 w 11004451"/>
              <a:gd name="connsiteY19" fmla="*/ 2091597 h 3873327"/>
              <a:gd name="connsiteX20" fmla="*/ 11004451 w 11004451"/>
              <a:gd name="connsiteY20" fmla="*/ 2620951 h 3873327"/>
              <a:gd name="connsiteX21" fmla="*/ 11004451 w 11004451"/>
              <a:gd name="connsiteY21" fmla="*/ 3189039 h 3873327"/>
              <a:gd name="connsiteX22" fmla="*/ 11004451 w 11004451"/>
              <a:gd name="connsiteY22" fmla="*/ 3873327 h 3873327"/>
              <a:gd name="connsiteX23" fmla="*/ 10426717 w 11004451"/>
              <a:gd name="connsiteY23" fmla="*/ 3873327 h 3873327"/>
              <a:gd name="connsiteX24" fmla="*/ 9738939 w 11004451"/>
              <a:gd name="connsiteY24" fmla="*/ 3873327 h 3873327"/>
              <a:gd name="connsiteX25" fmla="*/ 9381294 w 11004451"/>
              <a:gd name="connsiteY25" fmla="*/ 3873327 h 3873327"/>
              <a:gd name="connsiteX26" fmla="*/ 9023650 w 11004451"/>
              <a:gd name="connsiteY26" fmla="*/ 3873327 h 3873327"/>
              <a:gd name="connsiteX27" fmla="*/ 8335872 w 11004451"/>
              <a:gd name="connsiteY27" fmla="*/ 3873327 h 3873327"/>
              <a:gd name="connsiteX28" fmla="*/ 7868182 w 11004451"/>
              <a:gd name="connsiteY28" fmla="*/ 3873327 h 3873327"/>
              <a:gd name="connsiteX29" fmla="*/ 7070360 w 11004451"/>
              <a:gd name="connsiteY29" fmla="*/ 3873327 h 3873327"/>
              <a:gd name="connsiteX30" fmla="*/ 6602671 w 11004451"/>
              <a:gd name="connsiteY30" fmla="*/ 3873327 h 3873327"/>
              <a:gd name="connsiteX31" fmla="*/ 5804848 w 11004451"/>
              <a:gd name="connsiteY31" fmla="*/ 3873327 h 3873327"/>
              <a:gd name="connsiteX32" fmla="*/ 5447203 w 11004451"/>
              <a:gd name="connsiteY32" fmla="*/ 3873327 h 3873327"/>
              <a:gd name="connsiteX33" fmla="*/ 4649381 w 11004451"/>
              <a:gd name="connsiteY33" fmla="*/ 3873327 h 3873327"/>
              <a:gd name="connsiteX34" fmla="*/ 4181691 w 11004451"/>
              <a:gd name="connsiteY34" fmla="*/ 3873327 h 3873327"/>
              <a:gd name="connsiteX35" fmla="*/ 3824047 w 11004451"/>
              <a:gd name="connsiteY35" fmla="*/ 3873327 h 3873327"/>
              <a:gd name="connsiteX36" fmla="*/ 3356358 w 11004451"/>
              <a:gd name="connsiteY36" fmla="*/ 3873327 h 3873327"/>
              <a:gd name="connsiteX37" fmla="*/ 2558535 w 11004451"/>
              <a:gd name="connsiteY37" fmla="*/ 3873327 h 3873327"/>
              <a:gd name="connsiteX38" fmla="*/ 2090846 w 11004451"/>
              <a:gd name="connsiteY38" fmla="*/ 3873327 h 3873327"/>
              <a:gd name="connsiteX39" fmla="*/ 1733201 w 11004451"/>
              <a:gd name="connsiteY39" fmla="*/ 3873327 h 3873327"/>
              <a:gd name="connsiteX40" fmla="*/ 1265512 w 11004451"/>
              <a:gd name="connsiteY40" fmla="*/ 3873327 h 3873327"/>
              <a:gd name="connsiteX41" fmla="*/ 687778 w 11004451"/>
              <a:gd name="connsiteY41" fmla="*/ 3873327 h 3873327"/>
              <a:gd name="connsiteX42" fmla="*/ 0 w 11004451"/>
              <a:gd name="connsiteY42" fmla="*/ 3873327 h 3873327"/>
              <a:gd name="connsiteX43" fmla="*/ 0 w 11004451"/>
              <a:gd name="connsiteY43" fmla="*/ 3305239 h 3873327"/>
              <a:gd name="connsiteX44" fmla="*/ 0 w 11004451"/>
              <a:gd name="connsiteY44" fmla="*/ 2737151 h 3873327"/>
              <a:gd name="connsiteX45" fmla="*/ 0 w 11004451"/>
              <a:gd name="connsiteY45" fmla="*/ 2091597 h 3873327"/>
              <a:gd name="connsiteX46" fmla="*/ 0 w 11004451"/>
              <a:gd name="connsiteY46" fmla="*/ 1446042 h 3873327"/>
              <a:gd name="connsiteX47" fmla="*/ 0 w 11004451"/>
              <a:gd name="connsiteY47" fmla="*/ 800488 h 3873327"/>
              <a:gd name="connsiteX48" fmla="*/ 0 w 11004451"/>
              <a:gd name="connsiteY48" fmla="*/ 0 h 38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04451" h="3873327" extrusionOk="0">
                <a:moveTo>
                  <a:pt x="0" y="0"/>
                </a:moveTo>
                <a:cubicBezTo>
                  <a:pt x="124873" y="14580"/>
                  <a:pt x="334835" y="24476"/>
                  <a:pt x="577734" y="0"/>
                </a:cubicBezTo>
                <a:cubicBezTo>
                  <a:pt x="820633" y="-24476"/>
                  <a:pt x="819525" y="10845"/>
                  <a:pt x="935378" y="0"/>
                </a:cubicBezTo>
                <a:cubicBezTo>
                  <a:pt x="1051231" y="-10845"/>
                  <a:pt x="1433644" y="33428"/>
                  <a:pt x="1843246" y="0"/>
                </a:cubicBezTo>
                <a:cubicBezTo>
                  <a:pt x="2252848" y="-33428"/>
                  <a:pt x="2198099" y="-27134"/>
                  <a:pt x="2420979" y="0"/>
                </a:cubicBezTo>
                <a:cubicBezTo>
                  <a:pt x="2643859" y="27134"/>
                  <a:pt x="2878856" y="6701"/>
                  <a:pt x="2998713" y="0"/>
                </a:cubicBezTo>
                <a:cubicBezTo>
                  <a:pt x="3118570" y="-6701"/>
                  <a:pt x="3471203" y="1869"/>
                  <a:pt x="3906580" y="0"/>
                </a:cubicBezTo>
                <a:cubicBezTo>
                  <a:pt x="4341957" y="-1869"/>
                  <a:pt x="4257775" y="-20760"/>
                  <a:pt x="4374269" y="0"/>
                </a:cubicBezTo>
                <a:cubicBezTo>
                  <a:pt x="4490763" y="20760"/>
                  <a:pt x="5014165" y="10291"/>
                  <a:pt x="5282136" y="0"/>
                </a:cubicBezTo>
                <a:cubicBezTo>
                  <a:pt x="5550107" y="-10291"/>
                  <a:pt x="5776053" y="18117"/>
                  <a:pt x="6190004" y="0"/>
                </a:cubicBezTo>
                <a:cubicBezTo>
                  <a:pt x="6603955" y="-18117"/>
                  <a:pt x="6651902" y="12633"/>
                  <a:pt x="6877782" y="0"/>
                </a:cubicBezTo>
                <a:cubicBezTo>
                  <a:pt x="7103662" y="-12633"/>
                  <a:pt x="7334346" y="-13980"/>
                  <a:pt x="7785649" y="0"/>
                </a:cubicBezTo>
                <a:cubicBezTo>
                  <a:pt x="8236952" y="13980"/>
                  <a:pt x="8189156" y="14777"/>
                  <a:pt x="8363383" y="0"/>
                </a:cubicBezTo>
                <a:cubicBezTo>
                  <a:pt x="8537610" y="-14777"/>
                  <a:pt x="8816412" y="-25772"/>
                  <a:pt x="8941116" y="0"/>
                </a:cubicBezTo>
                <a:cubicBezTo>
                  <a:pt x="9065820" y="25772"/>
                  <a:pt x="9472643" y="21783"/>
                  <a:pt x="9738939" y="0"/>
                </a:cubicBezTo>
                <a:cubicBezTo>
                  <a:pt x="10005235" y="-21783"/>
                  <a:pt x="10035376" y="22870"/>
                  <a:pt x="10316673" y="0"/>
                </a:cubicBezTo>
                <a:cubicBezTo>
                  <a:pt x="10597970" y="-22870"/>
                  <a:pt x="10674703" y="11899"/>
                  <a:pt x="11004451" y="0"/>
                </a:cubicBezTo>
                <a:cubicBezTo>
                  <a:pt x="11016952" y="270923"/>
                  <a:pt x="11005967" y="411927"/>
                  <a:pt x="11004451" y="723021"/>
                </a:cubicBezTo>
                <a:cubicBezTo>
                  <a:pt x="11002935" y="1034115"/>
                  <a:pt x="11012014" y="1228887"/>
                  <a:pt x="11004451" y="1407309"/>
                </a:cubicBezTo>
                <a:cubicBezTo>
                  <a:pt x="10996888" y="1585731"/>
                  <a:pt x="11032932" y="1951917"/>
                  <a:pt x="11004451" y="2091597"/>
                </a:cubicBezTo>
                <a:cubicBezTo>
                  <a:pt x="10975970" y="2231277"/>
                  <a:pt x="11012915" y="2434150"/>
                  <a:pt x="11004451" y="2620951"/>
                </a:cubicBezTo>
                <a:cubicBezTo>
                  <a:pt x="10995987" y="2807752"/>
                  <a:pt x="11031172" y="2984856"/>
                  <a:pt x="11004451" y="3189039"/>
                </a:cubicBezTo>
                <a:cubicBezTo>
                  <a:pt x="10977730" y="3393222"/>
                  <a:pt x="10976229" y="3595807"/>
                  <a:pt x="11004451" y="3873327"/>
                </a:cubicBezTo>
                <a:cubicBezTo>
                  <a:pt x="10721626" y="3853095"/>
                  <a:pt x="10702859" y="3850545"/>
                  <a:pt x="10426717" y="3873327"/>
                </a:cubicBezTo>
                <a:cubicBezTo>
                  <a:pt x="10150575" y="3896109"/>
                  <a:pt x="10001654" y="3872880"/>
                  <a:pt x="9738939" y="3873327"/>
                </a:cubicBezTo>
                <a:cubicBezTo>
                  <a:pt x="9476224" y="3873774"/>
                  <a:pt x="9542996" y="3885824"/>
                  <a:pt x="9381294" y="3873327"/>
                </a:cubicBezTo>
                <a:cubicBezTo>
                  <a:pt x="9219593" y="3860830"/>
                  <a:pt x="9134308" y="3868787"/>
                  <a:pt x="9023650" y="3873327"/>
                </a:cubicBezTo>
                <a:cubicBezTo>
                  <a:pt x="8912992" y="3877867"/>
                  <a:pt x="8555626" y="3845849"/>
                  <a:pt x="8335872" y="3873327"/>
                </a:cubicBezTo>
                <a:cubicBezTo>
                  <a:pt x="8116118" y="3900805"/>
                  <a:pt x="7973063" y="3857213"/>
                  <a:pt x="7868182" y="3873327"/>
                </a:cubicBezTo>
                <a:cubicBezTo>
                  <a:pt x="7763301" y="3889442"/>
                  <a:pt x="7369800" y="3902500"/>
                  <a:pt x="7070360" y="3873327"/>
                </a:cubicBezTo>
                <a:cubicBezTo>
                  <a:pt x="6770920" y="3844154"/>
                  <a:pt x="6800244" y="3850971"/>
                  <a:pt x="6602671" y="3873327"/>
                </a:cubicBezTo>
                <a:cubicBezTo>
                  <a:pt x="6405098" y="3895683"/>
                  <a:pt x="5983749" y="3837977"/>
                  <a:pt x="5804848" y="3873327"/>
                </a:cubicBezTo>
                <a:cubicBezTo>
                  <a:pt x="5625947" y="3908677"/>
                  <a:pt x="5585253" y="3874975"/>
                  <a:pt x="5447203" y="3873327"/>
                </a:cubicBezTo>
                <a:cubicBezTo>
                  <a:pt x="5309153" y="3871679"/>
                  <a:pt x="4921148" y="3851214"/>
                  <a:pt x="4649381" y="3873327"/>
                </a:cubicBezTo>
                <a:cubicBezTo>
                  <a:pt x="4377614" y="3895440"/>
                  <a:pt x="4301920" y="3869705"/>
                  <a:pt x="4181691" y="3873327"/>
                </a:cubicBezTo>
                <a:cubicBezTo>
                  <a:pt x="4061462" y="3876950"/>
                  <a:pt x="3998086" y="3881958"/>
                  <a:pt x="3824047" y="3873327"/>
                </a:cubicBezTo>
                <a:cubicBezTo>
                  <a:pt x="3650008" y="3864696"/>
                  <a:pt x="3524415" y="3867492"/>
                  <a:pt x="3356358" y="3873327"/>
                </a:cubicBezTo>
                <a:cubicBezTo>
                  <a:pt x="3188301" y="3879162"/>
                  <a:pt x="2773799" y="3863913"/>
                  <a:pt x="2558535" y="3873327"/>
                </a:cubicBezTo>
                <a:cubicBezTo>
                  <a:pt x="2343271" y="3882741"/>
                  <a:pt x="2206120" y="3876347"/>
                  <a:pt x="2090846" y="3873327"/>
                </a:cubicBezTo>
                <a:cubicBezTo>
                  <a:pt x="1975572" y="3870307"/>
                  <a:pt x="1834147" y="3880271"/>
                  <a:pt x="1733201" y="3873327"/>
                </a:cubicBezTo>
                <a:cubicBezTo>
                  <a:pt x="1632256" y="3866383"/>
                  <a:pt x="1477844" y="3862430"/>
                  <a:pt x="1265512" y="3873327"/>
                </a:cubicBezTo>
                <a:cubicBezTo>
                  <a:pt x="1053180" y="3884224"/>
                  <a:pt x="961731" y="3889450"/>
                  <a:pt x="687778" y="3873327"/>
                </a:cubicBezTo>
                <a:cubicBezTo>
                  <a:pt x="413825" y="3857204"/>
                  <a:pt x="259904" y="3882341"/>
                  <a:pt x="0" y="3873327"/>
                </a:cubicBezTo>
                <a:cubicBezTo>
                  <a:pt x="11235" y="3731254"/>
                  <a:pt x="10123" y="3476798"/>
                  <a:pt x="0" y="3305239"/>
                </a:cubicBezTo>
                <a:cubicBezTo>
                  <a:pt x="-10123" y="3133680"/>
                  <a:pt x="20212" y="2885927"/>
                  <a:pt x="0" y="2737151"/>
                </a:cubicBezTo>
                <a:cubicBezTo>
                  <a:pt x="-20212" y="2588375"/>
                  <a:pt x="31671" y="2349953"/>
                  <a:pt x="0" y="2091597"/>
                </a:cubicBezTo>
                <a:cubicBezTo>
                  <a:pt x="-31671" y="1833241"/>
                  <a:pt x="21169" y="1627220"/>
                  <a:pt x="0" y="1446042"/>
                </a:cubicBezTo>
                <a:cubicBezTo>
                  <a:pt x="-21169" y="1264865"/>
                  <a:pt x="-28349" y="979133"/>
                  <a:pt x="0" y="800488"/>
                </a:cubicBezTo>
                <a:cubicBezTo>
                  <a:pt x="28349" y="621843"/>
                  <a:pt x="-28343" y="378835"/>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1032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4">
            <a:extLst>
              <a:ext uri="{FF2B5EF4-FFF2-40B4-BE49-F238E27FC236}">
                <a16:creationId xmlns:a16="http://schemas.microsoft.com/office/drawing/2014/main" id="{27465DF1-0CC9-4E4A-B82B-39B4A2702AAB}"/>
              </a:ext>
            </a:extLst>
          </p:cNvPr>
          <p:cNvSpPr>
            <a:spLocks noChangeArrowheads="1"/>
          </p:cNvSpPr>
          <p:nvPr/>
        </p:nvSpPr>
        <p:spPr bwMode="auto">
          <a:xfrm>
            <a:off x="3505200" y="381000"/>
            <a:ext cx="586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endParaRPr lang="en-GB" altLang="en-US" sz="4000">
              <a:solidFill>
                <a:prstClr val="white"/>
              </a:solidFill>
            </a:endParaRPr>
          </a:p>
        </p:txBody>
      </p:sp>
      <p:sp>
        <p:nvSpPr>
          <p:cNvPr id="7" name="Rectangle 6">
            <a:extLst>
              <a:ext uri="{FF2B5EF4-FFF2-40B4-BE49-F238E27FC236}">
                <a16:creationId xmlns:a16="http://schemas.microsoft.com/office/drawing/2014/main" id="{DE35819E-15B4-4810-9FC3-CB5722E19B5A}"/>
              </a:ext>
            </a:extLst>
          </p:cNvPr>
          <p:cNvSpPr/>
          <p:nvPr/>
        </p:nvSpPr>
        <p:spPr>
          <a:xfrm>
            <a:off x="1524000" y="0"/>
            <a:ext cx="9144000" cy="1340768"/>
          </a:xfrm>
          <a:prstGeom prst="rect">
            <a:avLst/>
          </a:prstGeom>
          <a:solidFill>
            <a:srgbClr val="0A49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Calibri"/>
            </a:endParaRPr>
          </a:p>
        </p:txBody>
      </p:sp>
      <p:sp>
        <p:nvSpPr>
          <p:cNvPr id="9" name="Rectangle 8">
            <a:extLst>
              <a:ext uri="{FF2B5EF4-FFF2-40B4-BE49-F238E27FC236}">
                <a16:creationId xmlns:a16="http://schemas.microsoft.com/office/drawing/2014/main" id="{5229542D-8839-40F3-A342-7E23A0842A34}"/>
              </a:ext>
            </a:extLst>
          </p:cNvPr>
          <p:cNvSpPr/>
          <p:nvPr/>
        </p:nvSpPr>
        <p:spPr>
          <a:xfrm>
            <a:off x="694743" y="2188771"/>
            <a:ext cx="10601110" cy="4154984"/>
          </a:xfrm>
          <a:prstGeom prst="rect">
            <a:avLst/>
          </a:prstGeom>
        </p:spPr>
        <p:txBody>
          <a:bodyPr wrap="square" lIns="91440" tIns="45720" rIns="91440" bIns="45720" anchor="t">
            <a:spAutoFit/>
          </a:bodyPr>
          <a:lstStyle/>
          <a:p>
            <a:pPr marL="800100" lvl="1" indent="-342900">
              <a:buFont typeface="Arial" panose="020B0604020202020204" pitchFamily="34" charset="0"/>
              <a:buChar char="•"/>
            </a:pPr>
            <a:r>
              <a:rPr lang="en-GB" sz="2400" kern="0">
                <a:latin typeface="Open Sans"/>
              </a:rPr>
              <a:t>Development of local labour markets to grow workforce from deprived areas, underserved sections of population </a:t>
            </a:r>
            <a:r>
              <a:rPr lang="en-GB" sz="2400" b="1" kern="0">
                <a:latin typeface="Open Sans"/>
              </a:rPr>
              <a:t>(Leeds Hospital Trust)</a:t>
            </a:r>
            <a:endParaRPr lang="en-US"/>
          </a:p>
          <a:p>
            <a:pPr marL="800100" lvl="1" indent="-342900">
              <a:buFont typeface="Arial" panose="020B0604020202020204" pitchFamily="34" charset="0"/>
              <a:buChar char="•"/>
            </a:pPr>
            <a:endParaRPr lang="en-GB" sz="2400" kern="0">
              <a:solidFill>
                <a:prstClr val="black"/>
              </a:solidFill>
              <a:latin typeface="Open Sans"/>
            </a:endParaRPr>
          </a:p>
          <a:p>
            <a:pPr marL="800100" lvl="1" indent="-342900">
              <a:buFont typeface="Arial" panose="020B0604020202020204" pitchFamily="34" charset="0"/>
              <a:buChar char="•"/>
            </a:pPr>
            <a:r>
              <a:rPr lang="en-GB" sz="2400" kern="0">
                <a:latin typeface="Open Sans"/>
              </a:rPr>
              <a:t>Living wage places </a:t>
            </a:r>
            <a:r>
              <a:rPr lang="en-GB" sz="2400" b="1" kern="0">
                <a:latin typeface="Open Sans"/>
              </a:rPr>
              <a:t>(Dundee &amp; Sunderland)</a:t>
            </a:r>
            <a:endParaRPr lang="en-GB" sz="2400" b="1" kern="0">
              <a:latin typeface="Open Sans"/>
              <a:ea typeface="Open Sans"/>
              <a:cs typeface="Open Sans"/>
            </a:endParaRPr>
          </a:p>
          <a:p>
            <a:pPr marL="800100" lvl="1" indent="-342900">
              <a:buFont typeface="Arial" panose="020B0604020202020204" pitchFamily="34" charset="0"/>
              <a:buChar char="•"/>
            </a:pPr>
            <a:endParaRPr lang="en-GB" sz="2400" kern="0">
              <a:solidFill>
                <a:prstClr val="black"/>
              </a:solidFill>
              <a:latin typeface="Open Sans"/>
            </a:endParaRPr>
          </a:p>
          <a:p>
            <a:pPr marL="800100" lvl="1" indent="-342900">
              <a:buFont typeface="Arial" panose="020B0604020202020204" pitchFamily="34" charset="0"/>
              <a:buChar char="•"/>
            </a:pPr>
            <a:r>
              <a:rPr lang="en-GB" sz="2400" kern="0">
                <a:solidFill>
                  <a:prstClr val="black"/>
                </a:solidFill>
                <a:latin typeface="Open Sans"/>
              </a:rPr>
              <a:t>Progression in work </a:t>
            </a:r>
            <a:r>
              <a:rPr lang="en-GB" sz="2400" b="1" kern="0">
                <a:latin typeface="Open Sans"/>
              </a:rPr>
              <a:t>(Council and hospital trusts)</a:t>
            </a:r>
          </a:p>
          <a:p>
            <a:pPr marL="800100" lvl="1" indent="-342900">
              <a:buFont typeface="Arial" panose="020B0604020202020204" pitchFamily="34" charset="0"/>
              <a:buChar char="•"/>
            </a:pPr>
            <a:endParaRPr lang="en-GB" sz="2400" b="1" kern="0">
              <a:latin typeface="Open Sans"/>
              <a:ea typeface="Open Sans"/>
              <a:cs typeface="Open Sans"/>
            </a:endParaRPr>
          </a:p>
          <a:p>
            <a:pPr marL="800100" lvl="1" indent="-342900">
              <a:buFont typeface="Arial" panose="020B0604020202020204" pitchFamily="34" charset="0"/>
              <a:buChar char="•"/>
            </a:pPr>
            <a:r>
              <a:rPr lang="en-GB" sz="2400" kern="0">
                <a:latin typeface="Open Sans"/>
                <a:ea typeface="Open Sans"/>
                <a:cs typeface="Open Sans"/>
              </a:rPr>
              <a:t>Pre-employment support </a:t>
            </a:r>
            <a:r>
              <a:rPr lang="en-GB" sz="2400" b="1" kern="0">
                <a:latin typeface="Open Sans"/>
                <a:ea typeface="Open Sans"/>
                <a:cs typeface="Open Sans"/>
              </a:rPr>
              <a:t>(Northern Care Alliance)</a:t>
            </a:r>
          </a:p>
          <a:p>
            <a:pPr marL="800100" lvl="1" indent="-342900">
              <a:buFont typeface="Arial" panose="020B0604020202020204" pitchFamily="34" charset="0"/>
              <a:buChar char="•"/>
            </a:pPr>
            <a:endParaRPr lang="en-GB" sz="2400" b="1" kern="0">
              <a:latin typeface="Open Sans"/>
              <a:ea typeface="Open Sans"/>
              <a:cs typeface="Open Sans"/>
            </a:endParaRPr>
          </a:p>
          <a:p>
            <a:pPr marL="800100" lvl="1" indent="-342900">
              <a:buFont typeface="Arial" panose="020B0604020202020204" pitchFamily="34" charset="0"/>
              <a:buChar char="•"/>
            </a:pPr>
            <a:r>
              <a:rPr lang="en-GB" sz="2400" kern="0">
                <a:latin typeface="Open Sans"/>
                <a:ea typeface="Open Sans"/>
                <a:cs typeface="Open Sans"/>
              </a:rPr>
              <a:t>Fair Work </a:t>
            </a:r>
            <a:r>
              <a:rPr lang="en-GB" sz="2400" b="1" kern="0">
                <a:latin typeface="Open Sans"/>
                <a:ea typeface="Open Sans"/>
                <a:cs typeface="Open Sans"/>
              </a:rPr>
              <a:t>(Scottish Government)</a:t>
            </a:r>
          </a:p>
        </p:txBody>
      </p:sp>
      <p:sp>
        <p:nvSpPr>
          <p:cNvPr id="10" name="Title 14">
            <a:extLst>
              <a:ext uri="{FF2B5EF4-FFF2-40B4-BE49-F238E27FC236}">
                <a16:creationId xmlns:a16="http://schemas.microsoft.com/office/drawing/2014/main" id="{1DE54506-7D08-4188-A0E3-26E092F96B0B}"/>
              </a:ext>
            </a:extLst>
          </p:cNvPr>
          <p:cNvSpPr txBox="1">
            <a:spLocks/>
          </p:cNvSpPr>
          <p:nvPr/>
        </p:nvSpPr>
        <p:spPr bwMode="auto">
          <a:xfrm>
            <a:off x="2638906" y="378743"/>
            <a:ext cx="8029094" cy="962025"/>
          </a:xfrm>
          <a:prstGeom prst="rect">
            <a:avLst/>
          </a:prstGeom>
          <a:noFill/>
          <a:ln w="12700">
            <a:noFill/>
            <a:miter lim="800000"/>
            <a:headEnd/>
            <a:tailEnd/>
          </a:ln>
        </p:spPr>
        <p:txBody>
          <a:bodyPr lIns="30004" tIns="30004" rIns="30004" bIns="30004"/>
          <a:lstStyle/>
          <a:p>
            <a:pPr>
              <a:defRPr/>
            </a:pPr>
            <a:r>
              <a:rPr lang="en-GB" sz="3600" kern="0">
                <a:solidFill>
                  <a:schemeClr val="bg1"/>
                </a:solidFill>
                <a:latin typeface="Montserrat" panose="00000500000000000000" pitchFamily="2" charset="0"/>
                <a:ea typeface="+mj-ea"/>
                <a:cs typeface="Arial"/>
              </a:rPr>
              <a:t>Examples in practice: Fair employment, just labour markets</a:t>
            </a:r>
          </a:p>
        </p:txBody>
      </p:sp>
      <p:sp>
        <p:nvSpPr>
          <p:cNvPr id="8" name="Rectangle 7">
            <a:extLst>
              <a:ext uri="{FF2B5EF4-FFF2-40B4-BE49-F238E27FC236}">
                <a16:creationId xmlns:a16="http://schemas.microsoft.com/office/drawing/2014/main" id="{2670E2CF-76A8-49C5-A34B-B520117BC993}"/>
              </a:ext>
            </a:extLst>
          </p:cNvPr>
          <p:cNvSpPr/>
          <p:nvPr/>
        </p:nvSpPr>
        <p:spPr>
          <a:xfrm>
            <a:off x="600638" y="2190912"/>
            <a:ext cx="11004451" cy="4087974"/>
          </a:xfrm>
          <a:custGeom>
            <a:avLst/>
            <a:gdLst>
              <a:gd name="connsiteX0" fmla="*/ 0 w 11004451"/>
              <a:gd name="connsiteY0" fmla="*/ 0 h 4087974"/>
              <a:gd name="connsiteX1" fmla="*/ 577734 w 11004451"/>
              <a:gd name="connsiteY1" fmla="*/ 0 h 4087974"/>
              <a:gd name="connsiteX2" fmla="*/ 935378 w 11004451"/>
              <a:gd name="connsiteY2" fmla="*/ 0 h 4087974"/>
              <a:gd name="connsiteX3" fmla="*/ 1843246 w 11004451"/>
              <a:gd name="connsiteY3" fmla="*/ 0 h 4087974"/>
              <a:gd name="connsiteX4" fmla="*/ 2420979 w 11004451"/>
              <a:gd name="connsiteY4" fmla="*/ 0 h 4087974"/>
              <a:gd name="connsiteX5" fmla="*/ 2998713 w 11004451"/>
              <a:gd name="connsiteY5" fmla="*/ 0 h 4087974"/>
              <a:gd name="connsiteX6" fmla="*/ 3906580 w 11004451"/>
              <a:gd name="connsiteY6" fmla="*/ 0 h 4087974"/>
              <a:gd name="connsiteX7" fmla="*/ 4374269 w 11004451"/>
              <a:gd name="connsiteY7" fmla="*/ 0 h 4087974"/>
              <a:gd name="connsiteX8" fmla="*/ 5282136 w 11004451"/>
              <a:gd name="connsiteY8" fmla="*/ 0 h 4087974"/>
              <a:gd name="connsiteX9" fmla="*/ 6190004 w 11004451"/>
              <a:gd name="connsiteY9" fmla="*/ 0 h 4087974"/>
              <a:gd name="connsiteX10" fmla="*/ 6877782 w 11004451"/>
              <a:gd name="connsiteY10" fmla="*/ 0 h 4087974"/>
              <a:gd name="connsiteX11" fmla="*/ 7785649 w 11004451"/>
              <a:gd name="connsiteY11" fmla="*/ 0 h 4087974"/>
              <a:gd name="connsiteX12" fmla="*/ 8363383 w 11004451"/>
              <a:gd name="connsiteY12" fmla="*/ 0 h 4087974"/>
              <a:gd name="connsiteX13" fmla="*/ 8941116 w 11004451"/>
              <a:gd name="connsiteY13" fmla="*/ 0 h 4087974"/>
              <a:gd name="connsiteX14" fmla="*/ 9738939 w 11004451"/>
              <a:gd name="connsiteY14" fmla="*/ 0 h 4087974"/>
              <a:gd name="connsiteX15" fmla="*/ 10316673 w 11004451"/>
              <a:gd name="connsiteY15" fmla="*/ 0 h 4087974"/>
              <a:gd name="connsiteX16" fmla="*/ 11004451 w 11004451"/>
              <a:gd name="connsiteY16" fmla="*/ 0 h 4087974"/>
              <a:gd name="connsiteX17" fmla="*/ 11004451 w 11004451"/>
              <a:gd name="connsiteY17" fmla="*/ 763088 h 4087974"/>
              <a:gd name="connsiteX18" fmla="*/ 11004451 w 11004451"/>
              <a:gd name="connsiteY18" fmla="*/ 1485297 h 4087974"/>
              <a:gd name="connsiteX19" fmla="*/ 11004451 w 11004451"/>
              <a:gd name="connsiteY19" fmla="*/ 2207506 h 4087974"/>
              <a:gd name="connsiteX20" fmla="*/ 11004451 w 11004451"/>
              <a:gd name="connsiteY20" fmla="*/ 2766196 h 4087974"/>
              <a:gd name="connsiteX21" fmla="*/ 11004451 w 11004451"/>
              <a:gd name="connsiteY21" fmla="*/ 3365765 h 4087974"/>
              <a:gd name="connsiteX22" fmla="*/ 11004451 w 11004451"/>
              <a:gd name="connsiteY22" fmla="*/ 4087974 h 4087974"/>
              <a:gd name="connsiteX23" fmla="*/ 10426717 w 11004451"/>
              <a:gd name="connsiteY23" fmla="*/ 4087974 h 4087974"/>
              <a:gd name="connsiteX24" fmla="*/ 9738939 w 11004451"/>
              <a:gd name="connsiteY24" fmla="*/ 4087974 h 4087974"/>
              <a:gd name="connsiteX25" fmla="*/ 9381294 w 11004451"/>
              <a:gd name="connsiteY25" fmla="*/ 4087974 h 4087974"/>
              <a:gd name="connsiteX26" fmla="*/ 9023650 w 11004451"/>
              <a:gd name="connsiteY26" fmla="*/ 4087974 h 4087974"/>
              <a:gd name="connsiteX27" fmla="*/ 8335872 w 11004451"/>
              <a:gd name="connsiteY27" fmla="*/ 4087974 h 4087974"/>
              <a:gd name="connsiteX28" fmla="*/ 7868182 w 11004451"/>
              <a:gd name="connsiteY28" fmla="*/ 4087974 h 4087974"/>
              <a:gd name="connsiteX29" fmla="*/ 7070360 w 11004451"/>
              <a:gd name="connsiteY29" fmla="*/ 4087974 h 4087974"/>
              <a:gd name="connsiteX30" fmla="*/ 6602671 w 11004451"/>
              <a:gd name="connsiteY30" fmla="*/ 4087974 h 4087974"/>
              <a:gd name="connsiteX31" fmla="*/ 5804848 w 11004451"/>
              <a:gd name="connsiteY31" fmla="*/ 4087974 h 4087974"/>
              <a:gd name="connsiteX32" fmla="*/ 5447203 w 11004451"/>
              <a:gd name="connsiteY32" fmla="*/ 4087974 h 4087974"/>
              <a:gd name="connsiteX33" fmla="*/ 4649381 w 11004451"/>
              <a:gd name="connsiteY33" fmla="*/ 4087974 h 4087974"/>
              <a:gd name="connsiteX34" fmla="*/ 4181691 w 11004451"/>
              <a:gd name="connsiteY34" fmla="*/ 4087974 h 4087974"/>
              <a:gd name="connsiteX35" fmla="*/ 3824047 w 11004451"/>
              <a:gd name="connsiteY35" fmla="*/ 4087974 h 4087974"/>
              <a:gd name="connsiteX36" fmla="*/ 3356358 w 11004451"/>
              <a:gd name="connsiteY36" fmla="*/ 4087974 h 4087974"/>
              <a:gd name="connsiteX37" fmla="*/ 2558535 w 11004451"/>
              <a:gd name="connsiteY37" fmla="*/ 4087974 h 4087974"/>
              <a:gd name="connsiteX38" fmla="*/ 2090846 w 11004451"/>
              <a:gd name="connsiteY38" fmla="*/ 4087974 h 4087974"/>
              <a:gd name="connsiteX39" fmla="*/ 1733201 w 11004451"/>
              <a:gd name="connsiteY39" fmla="*/ 4087974 h 4087974"/>
              <a:gd name="connsiteX40" fmla="*/ 1265512 w 11004451"/>
              <a:gd name="connsiteY40" fmla="*/ 4087974 h 4087974"/>
              <a:gd name="connsiteX41" fmla="*/ 687778 w 11004451"/>
              <a:gd name="connsiteY41" fmla="*/ 4087974 h 4087974"/>
              <a:gd name="connsiteX42" fmla="*/ 0 w 11004451"/>
              <a:gd name="connsiteY42" fmla="*/ 4087974 h 4087974"/>
              <a:gd name="connsiteX43" fmla="*/ 0 w 11004451"/>
              <a:gd name="connsiteY43" fmla="*/ 3488404 h 4087974"/>
              <a:gd name="connsiteX44" fmla="*/ 0 w 11004451"/>
              <a:gd name="connsiteY44" fmla="*/ 2888835 h 4087974"/>
              <a:gd name="connsiteX45" fmla="*/ 0 w 11004451"/>
              <a:gd name="connsiteY45" fmla="*/ 2207506 h 4087974"/>
              <a:gd name="connsiteX46" fmla="*/ 0 w 11004451"/>
              <a:gd name="connsiteY46" fmla="*/ 1526177 h 4087974"/>
              <a:gd name="connsiteX47" fmla="*/ 0 w 11004451"/>
              <a:gd name="connsiteY47" fmla="*/ 844848 h 4087974"/>
              <a:gd name="connsiteX48" fmla="*/ 0 w 11004451"/>
              <a:gd name="connsiteY48" fmla="*/ 0 h 408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04451" h="4087974" extrusionOk="0">
                <a:moveTo>
                  <a:pt x="0" y="0"/>
                </a:moveTo>
                <a:cubicBezTo>
                  <a:pt x="110667" y="5817"/>
                  <a:pt x="305422" y="35515"/>
                  <a:pt x="577734" y="0"/>
                </a:cubicBezTo>
                <a:cubicBezTo>
                  <a:pt x="826042" y="-23337"/>
                  <a:pt x="818435" y="10880"/>
                  <a:pt x="935378" y="0"/>
                </a:cubicBezTo>
                <a:cubicBezTo>
                  <a:pt x="999547" y="39627"/>
                  <a:pt x="1421511" y="100493"/>
                  <a:pt x="1843246" y="0"/>
                </a:cubicBezTo>
                <a:cubicBezTo>
                  <a:pt x="2247256" y="-36487"/>
                  <a:pt x="2207874" y="-22464"/>
                  <a:pt x="2420979" y="0"/>
                </a:cubicBezTo>
                <a:cubicBezTo>
                  <a:pt x="2662513" y="29347"/>
                  <a:pt x="2886319" y="-8657"/>
                  <a:pt x="2998713" y="0"/>
                </a:cubicBezTo>
                <a:cubicBezTo>
                  <a:pt x="3069915" y="-14152"/>
                  <a:pt x="3408635" y="60776"/>
                  <a:pt x="3906580" y="0"/>
                </a:cubicBezTo>
                <a:cubicBezTo>
                  <a:pt x="4341290" y="-8233"/>
                  <a:pt x="4251653" y="-12252"/>
                  <a:pt x="4374269" y="0"/>
                </a:cubicBezTo>
                <a:cubicBezTo>
                  <a:pt x="4547841" y="52714"/>
                  <a:pt x="5061075" y="21570"/>
                  <a:pt x="5282136" y="0"/>
                </a:cubicBezTo>
                <a:cubicBezTo>
                  <a:pt x="5495733" y="-19086"/>
                  <a:pt x="5805270" y="42011"/>
                  <a:pt x="6190004" y="0"/>
                </a:cubicBezTo>
                <a:cubicBezTo>
                  <a:pt x="6609169" y="-10355"/>
                  <a:pt x="6652061" y="14281"/>
                  <a:pt x="6877782" y="0"/>
                </a:cubicBezTo>
                <a:cubicBezTo>
                  <a:pt x="7130843" y="29234"/>
                  <a:pt x="7362928" y="21031"/>
                  <a:pt x="7785649" y="0"/>
                </a:cubicBezTo>
                <a:cubicBezTo>
                  <a:pt x="8243916" y="7882"/>
                  <a:pt x="8189743" y="12015"/>
                  <a:pt x="8363383" y="0"/>
                </a:cubicBezTo>
                <a:cubicBezTo>
                  <a:pt x="8510656" y="-10351"/>
                  <a:pt x="8813659" y="-27671"/>
                  <a:pt x="8941116" y="0"/>
                </a:cubicBezTo>
                <a:cubicBezTo>
                  <a:pt x="9002750" y="21295"/>
                  <a:pt x="9455243" y="-13686"/>
                  <a:pt x="9738939" y="0"/>
                </a:cubicBezTo>
                <a:cubicBezTo>
                  <a:pt x="10005957" y="-31553"/>
                  <a:pt x="10026807" y="27873"/>
                  <a:pt x="10316673" y="0"/>
                </a:cubicBezTo>
                <a:cubicBezTo>
                  <a:pt x="10590548" y="-9599"/>
                  <a:pt x="10685598" y="19995"/>
                  <a:pt x="11004451" y="0"/>
                </a:cubicBezTo>
                <a:cubicBezTo>
                  <a:pt x="10985738" y="333048"/>
                  <a:pt x="11054386" y="456246"/>
                  <a:pt x="11004451" y="763088"/>
                </a:cubicBezTo>
                <a:cubicBezTo>
                  <a:pt x="10958880" y="1078622"/>
                  <a:pt x="11010971" y="1331252"/>
                  <a:pt x="11004451" y="1485297"/>
                </a:cubicBezTo>
                <a:cubicBezTo>
                  <a:pt x="11008189" y="1677448"/>
                  <a:pt x="10965465" y="2030944"/>
                  <a:pt x="11004451" y="2207506"/>
                </a:cubicBezTo>
                <a:cubicBezTo>
                  <a:pt x="11005171" y="2399192"/>
                  <a:pt x="11004670" y="2639869"/>
                  <a:pt x="11004451" y="2766196"/>
                </a:cubicBezTo>
                <a:cubicBezTo>
                  <a:pt x="11000232" y="2911268"/>
                  <a:pt x="11023503" y="3215821"/>
                  <a:pt x="11004451" y="3365765"/>
                </a:cubicBezTo>
                <a:cubicBezTo>
                  <a:pt x="10969991" y="3547914"/>
                  <a:pt x="11028503" y="3878579"/>
                  <a:pt x="11004451" y="4087974"/>
                </a:cubicBezTo>
                <a:cubicBezTo>
                  <a:pt x="10723820" y="4068430"/>
                  <a:pt x="10702666" y="4061190"/>
                  <a:pt x="10426717" y="4087974"/>
                </a:cubicBezTo>
                <a:cubicBezTo>
                  <a:pt x="10173682" y="4125313"/>
                  <a:pt x="9987649" y="4090600"/>
                  <a:pt x="9738939" y="4087974"/>
                </a:cubicBezTo>
                <a:cubicBezTo>
                  <a:pt x="9472158" y="4101097"/>
                  <a:pt x="9540533" y="4092714"/>
                  <a:pt x="9381294" y="4087974"/>
                </a:cubicBezTo>
                <a:cubicBezTo>
                  <a:pt x="9225476" y="4071058"/>
                  <a:pt x="9138815" y="4075610"/>
                  <a:pt x="9023650" y="4087974"/>
                </a:cubicBezTo>
                <a:cubicBezTo>
                  <a:pt x="8900721" y="4087810"/>
                  <a:pt x="8575987" y="4040474"/>
                  <a:pt x="8335872" y="4087974"/>
                </a:cubicBezTo>
                <a:cubicBezTo>
                  <a:pt x="8106707" y="4120729"/>
                  <a:pt x="7977492" y="4083859"/>
                  <a:pt x="7868182" y="4087974"/>
                </a:cubicBezTo>
                <a:cubicBezTo>
                  <a:pt x="7829090" y="4091033"/>
                  <a:pt x="7368032" y="4123761"/>
                  <a:pt x="7070360" y="4087974"/>
                </a:cubicBezTo>
                <a:cubicBezTo>
                  <a:pt x="6777964" y="4060821"/>
                  <a:pt x="6799954" y="4064673"/>
                  <a:pt x="6602671" y="4087974"/>
                </a:cubicBezTo>
                <a:cubicBezTo>
                  <a:pt x="6413663" y="4110602"/>
                  <a:pt x="5993136" y="4062351"/>
                  <a:pt x="5804848" y="4087974"/>
                </a:cubicBezTo>
                <a:cubicBezTo>
                  <a:pt x="5631384" y="4128531"/>
                  <a:pt x="5586360" y="4092327"/>
                  <a:pt x="5447203" y="4087974"/>
                </a:cubicBezTo>
                <a:cubicBezTo>
                  <a:pt x="5322104" y="4099138"/>
                  <a:pt x="4893418" y="4028779"/>
                  <a:pt x="4649381" y="4087974"/>
                </a:cubicBezTo>
                <a:cubicBezTo>
                  <a:pt x="4367437" y="4120189"/>
                  <a:pt x="4317555" y="4087861"/>
                  <a:pt x="4181691" y="4087974"/>
                </a:cubicBezTo>
                <a:cubicBezTo>
                  <a:pt x="4066026" y="4086723"/>
                  <a:pt x="3996716" y="4094159"/>
                  <a:pt x="3824047" y="4087974"/>
                </a:cubicBezTo>
                <a:cubicBezTo>
                  <a:pt x="3645739" y="4081327"/>
                  <a:pt x="3525786" y="4102696"/>
                  <a:pt x="3356358" y="4087974"/>
                </a:cubicBezTo>
                <a:cubicBezTo>
                  <a:pt x="3172403" y="4075619"/>
                  <a:pt x="2795924" y="4054620"/>
                  <a:pt x="2558535" y="4087974"/>
                </a:cubicBezTo>
                <a:cubicBezTo>
                  <a:pt x="2356152" y="4113225"/>
                  <a:pt x="2230579" y="4095187"/>
                  <a:pt x="2090846" y="4087974"/>
                </a:cubicBezTo>
                <a:cubicBezTo>
                  <a:pt x="1956548" y="4091915"/>
                  <a:pt x="1833977" y="4089091"/>
                  <a:pt x="1733201" y="4087974"/>
                </a:cubicBezTo>
                <a:cubicBezTo>
                  <a:pt x="1632750" y="4076041"/>
                  <a:pt x="1482451" y="4063458"/>
                  <a:pt x="1265512" y="4087974"/>
                </a:cubicBezTo>
                <a:cubicBezTo>
                  <a:pt x="1031852" y="4100536"/>
                  <a:pt x="970053" y="4091140"/>
                  <a:pt x="687778" y="4087974"/>
                </a:cubicBezTo>
                <a:cubicBezTo>
                  <a:pt x="427587" y="4061021"/>
                  <a:pt x="278265" y="4095563"/>
                  <a:pt x="0" y="4087974"/>
                </a:cubicBezTo>
                <a:cubicBezTo>
                  <a:pt x="1375" y="3798253"/>
                  <a:pt x="-12783" y="3753790"/>
                  <a:pt x="0" y="3488404"/>
                </a:cubicBezTo>
                <a:cubicBezTo>
                  <a:pt x="10229" y="3238065"/>
                  <a:pt x="-7024" y="3088910"/>
                  <a:pt x="0" y="2888835"/>
                </a:cubicBezTo>
                <a:cubicBezTo>
                  <a:pt x="12689" y="2688560"/>
                  <a:pt x="-41390" y="2548943"/>
                  <a:pt x="0" y="2207506"/>
                </a:cubicBezTo>
                <a:cubicBezTo>
                  <a:pt x="9798" y="1875762"/>
                  <a:pt x="-1176" y="1781960"/>
                  <a:pt x="0" y="1526177"/>
                </a:cubicBezTo>
                <a:cubicBezTo>
                  <a:pt x="-18597" y="1260215"/>
                  <a:pt x="-14359" y="1001631"/>
                  <a:pt x="0" y="844848"/>
                </a:cubicBezTo>
                <a:cubicBezTo>
                  <a:pt x="-29390" y="658793"/>
                  <a:pt x="55086" y="249107"/>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custGeom>
                    <a:avLst/>
                    <a:gdLst>
                      <a:gd name="connsiteX0" fmla="*/ 0 w 11004451"/>
                      <a:gd name="connsiteY0" fmla="*/ 0 h 4087974"/>
                      <a:gd name="connsiteX1" fmla="*/ 577734 w 11004451"/>
                      <a:gd name="connsiteY1" fmla="*/ 0 h 4087974"/>
                      <a:gd name="connsiteX2" fmla="*/ 935378 w 11004451"/>
                      <a:gd name="connsiteY2" fmla="*/ 0 h 4087974"/>
                      <a:gd name="connsiteX3" fmla="*/ 1843246 w 11004451"/>
                      <a:gd name="connsiteY3" fmla="*/ 0 h 4087974"/>
                      <a:gd name="connsiteX4" fmla="*/ 2420979 w 11004451"/>
                      <a:gd name="connsiteY4" fmla="*/ 0 h 4087974"/>
                      <a:gd name="connsiteX5" fmla="*/ 2998713 w 11004451"/>
                      <a:gd name="connsiteY5" fmla="*/ 0 h 4087974"/>
                      <a:gd name="connsiteX6" fmla="*/ 3906580 w 11004451"/>
                      <a:gd name="connsiteY6" fmla="*/ 0 h 4087974"/>
                      <a:gd name="connsiteX7" fmla="*/ 4374269 w 11004451"/>
                      <a:gd name="connsiteY7" fmla="*/ 0 h 4087974"/>
                      <a:gd name="connsiteX8" fmla="*/ 5282136 w 11004451"/>
                      <a:gd name="connsiteY8" fmla="*/ 0 h 4087974"/>
                      <a:gd name="connsiteX9" fmla="*/ 6190004 w 11004451"/>
                      <a:gd name="connsiteY9" fmla="*/ 0 h 4087974"/>
                      <a:gd name="connsiteX10" fmla="*/ 6877782 w 11004451"/>
                      <a:gd name="connsiteY10" fmla="*/ 0 h 4087974"/>
                      <a:gd name="connsiteX11" fmla="*/ 7785649 w 11004451"/>
                      <a:gd name="connsiteY11" fmla="*/ 0 h 4087974"/>
                      <a:gd name="connsiteX12" fmla="*/ 8363383 w 11004451"/>
                      <a:gd name="connsiteY12" fmla="*/ 0 h 4087974"/>
                      <a:gd name="connsiteX13" fmla="*/ 8941116 w 11004451"/>
                      <a:gd name="connsiteY13" fmla="*/ 0 h 4087974"/>
                      <a:gd name="connsiteX14" fmla="*/ 9738939 w 11004451"/>
                      <a:gd name="connsiteY14" fmla="*/ 0 h 4087974"/>
                      <a:gd name="connsiteX15" fmla="*/ 10316673 w 11004451"/>
                      <a:gd name="connsiteY15" fmla="*/ 0 h 4087974"/>
                      <a:gd name="connsiteX16" fmla="*/ 11004451 w 11004451"/>
                      <a:gd name="connsiteY16" fmla="*/ 0 h 4087974"/>
                      <a:gd name="connsiteX17" fmla="*/ 11004451 w 11004451"/>
                      <a:gd name="connsiteY17" fmla="*/ 763088 h 4087974"/>
                      <a:gd name="connsiteX18" fmla="*/ 11004451 w 11004451"/>
                      <a:gd name="connsiteY18" fmla="*/ 1485297 h 4087974"/>
                      <a:gd name="connsiteX19" fmla="*/ 11004451 w 11004451"/>
                      <a:gd name="connsiteY19" fmla="*/ 2207506 h 4087974"/>
                      <a:gd name="connsiteX20" fmla="*/ 11004451 w 11004451"/>
                      <a:gd name="connsiteY20" fmla="*/ 2766196 h 4087974"/>
                      <a:gd name="connsiteX21" fmla="*/ 11004451 w 11004451"/>
                      <a:gd name="connsiteY21" fmla="*/ 3365765 h 4087974"/>
                      <a:gd name="connsiteX22" fmla="*/ 11004451 w 11004451"/>
                      <a:gd name="connsiteY22" fmla="*/ 4087974 h 4087974"/>
                      <a:gd name="connsiteX23" fmla="*/ 10426717 w 11004451"/>
                      <a:gd name="connsiteY23" fmla="*/ 4087974 h 4087974"/>
                      <a:gd name="connsiteX24" fmla="*/ 9738939 w 11004451"/>
                      <a:gd name="connsiteY24" fmla="*/ 4087974 h 4087974"/>
                      <a:gd name="connsiteX25" fmla="*/ 9381294 w 11004451"/>
                      <a:gd name="connsiteY25" fmla="*/ 4087974 h 4087974"/>
                      <a:gd name="connsiteX26" fmla="*/ 9023650 w 11004451"/>
                      <a:gd name="connsiteY26" fmla="*/ 4087974 h 4087974"/>
                      <a:gd name="connsiteX27" fmla="*/ 8335872 w 11004451"/>
                      <a:gd name="connsiteY27" fmla="*/ 4087974 h 4087974"/>
                      <a:gd name="connsiteX28" fmla="*/ 7868182 w 11004451"/>
                      <a:gd name="connsiteY28" fmla="*/ 4087974 h 4087974"/>
                      <a:gd name="connsiteX29" fmla="*/ 7070360 w 11004451"/>
                      <a:gd name="connsiteY29" fmla="*/ 4087974 h 4087974"/>
                      <a:gd name="connsiteX30" fmla="*/ 6602671 w 11004451"/>
                      <a:gd name="connsiteY30" fmla="*/ 4087974 h 4087974"/>
                      <a:gd name="connsiteX31" fmla="*/ 5804848 w 11004451"/>
                      <a:gd name="connsiteY31" fmla="*/ 4087974 h 4087974"/>
                      <a:gd name="connsiteX32" fmla="*/ 5447203 w 11004451"/>
                      <a:gd name="connsiteY32" fmla="*/ 4087974 h 4087974"/>
                      <a:gd name="connsiteX33" fmla="*/ 4649381 w 11004451"/>
                      <a:gd name="connsiteY33" fmla="*/ 4087974 h 4087974"/>
                      <a:gd name="connsiteX34" fmla="*/ 4181691 w 11004451"/>
                      <a:gd name="connsiteY34" fmla="*/ 4087974 h 4087974"/>
                      <a:gd name="connsiteX35" fmla="*/ 3824047 w 11004451"/>
                      <a:gd name="connsiteY35" fmla="*/ 4087974 h 4087974"/>
                      <a:gd name="connsiteX36" fmla="*/ 3356358 w 11004451"/>
                      <a:gd name="connsiteY36" fmla="*/ 4087974 h 4087974"/>
                      <a:gd name="connsiteX37" fmla="*/ 2558535 w 11004451"/>
                      <a:gd name="connsiteY37" fmla="*/ 4087974 h 4087974"/>
                      <a:gd name="connsiteX38" fmla="*/ 2090846 w 11004451"/>
                      <a:gd name="connsiteY38" fmla="*/ 4087974 h 4087974"/>
                      <a:gd name="connsiteX39" fmla="*/ 1733201 w 11004451"/>
                      <a:gd name="connsiteY39" fmla="*/ 4087974 h 4087974"/>
                      <a:gd name="connsiteX40" fmla="*/ 1265512 w 11004451"/>
                      <a:gd name="connsiteY40" fmla="*/ 4087974 h 4087974"/>
                      <a:gd name="connsiteX41" fmla="*/ 687778 w 11004451"/>
                      <a:gd name="connsiteY41" fmla="*/ 4087974 h 4087974"/>
                      <a:gd name="connsiteX42" fmla="*/ 0 w 11004451"/>
                      <a:gd name="connsiteY42" fmla="*/ 4087974 h 4087974"/>
                      <a:gd name="connsiteX43" fmla="*/ 0 w 11004451"/>
                      <a:gd name="connsiteY43" fmla="*/ 3488404 h 4087974"/>
                      <a:gd name="connsiteX44" fmla="*/ 0 w 11004451"/>
                      <a:gd name="connsiteY44" fmla="*/ 2888835 h 4087974"/>
                      <a:gd name="connsiteX45" fmla="*/ 0 w 11004451"/>
                      <a:gd name="connsiteY45" fmla="*/ 2207506 h 4087974"/>
                      <a:gd name="connsiteX46" fmla="*/ 0 w 11004451"/>
                      <a:gd name="connsiteY46" fmla="*/ 1526177 h 4087974"/>
                      <a:gd name="connsiteX47" fmla="*/ 0 w 11004451"/>
                      <a:gd name="connsiteY47" fmla="*/ 844848 h 4087974"/>
                      <a:gd name="connsiteX48" fmla="*/ 0 w 11004451"/>
                      <a:gd name="connsiteY48" fmla="*/ 0 h 408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04451" h="4087974" extrusionOk="0">
                        <a:moveTo>
                          <a:pt x="0" y="0"/>
                        </a:moveTo>
                        <a:cubicBezTo>
                          <a:pt x="124873" y="14580"/>
                          <a:pt x="334835" y="24476"/>
                          <a:pt x="577734" y="0"/>
                        </a:cubicBezTo>
                        <a:cubicBezTo>
                          <a:pt x="820633" y="-24476"/>
                          <a:pt x="819525" y="10845"/>
                          <a:pt x="935378" y="0"/>
                        </a:cubicBezTo>
                        <a:cubicBezTo>
                          <a:pt x="1051231" y="-10845"/>
                          <a:pt x="1433644" y="33428"/>
                          <a:pt x="1843246" y="0"/>
                        </a:cubicBezTo>
                        <a:cubicBezTo>
                          <a:pt x="2252848" y="-33428"/>
                          <a:pt x="2198099" y="-27134"/>
                          <a:pt x="2420979" y="0"/>
                        </a:cubicBezTo>
                        <a:cubicBezTo>
                          <a:pt x="2643859" y="27134"/>
                          <a:pt x="2878856" y="6701"/>
                          <a:pt x="2998713" y="0"/>
                        </a:cubicBezTo>
                        <a:cubicBezTo>
                          <a:pt x="3118570" y="-6701"/>
                          <a:pt x="3471203" y="1869"/>
                          <a:pt x="3906580" y="0"/>
                        </a:cubicBezTo>
                        <a:cubicBezTo>
                          <a:pt x="4341957" y="-1869"/>
                          <a:pt x="4257775" y="-20760"/>
                          <a:pt x="4374269" y="0"/>
                        </a:cubicBezTo>
                        <a:cubicBezTo>
                          <a:pt x="4490763" y="20760"/>
                          <a:pt x="5014165" y="10291"/>
                          <a:pt x="5282136" y="0"/>
                        </a:cubicBezTo>
                        <a:cubicBezTo>
                          <a:pt x="5550107" y="-10291"/>
                          <a:pt x="5776053" y="18117"/>
                          <a:pt x="6190004" y="0"/>
                        </a:cubicBezTo>
                        <a:cubicBezTo>
                          <a:pt x="6603955" y="-18117"/>
                          <a:pt x="6651902" y="12633"/>
                          <a:pt x="6877782" y="0"/>
                        </a:cubicBezTo>
                        <a:cubicBezTo>
                          <a:pt x="7103662" y="-12633"/>
                          <a:pt x="7334346" y="-13980"/>
                          <a:pt x="7785649" y="0"/>
                        </a:cubicBezTo>
                        <a:cubicBezTo>
                          <a:pt x="8236952" y="13980"/>
                          <a:pt x="8189156" y="14777"/>
                          <a:pt x="8363383" y="0"/>
                        </a:cubicBezTo>
                        <a:cubicBezTo>
                          <a:pt x="8537610" y="-14777"/>
                          <a:pt x="8816412" y="-25772"/>
                          <a:pt x="8941116" y="0"/>
                        </a:cubicBezTo>
                        <a:cubicBezTo>
                          <a:pt x="9065820" y="25772"/>
                          <a:pt x="9472643" y="21783"/>
                          <a:pt x="9738939" y="0"/>
                        </a:cubicBezTo>
                        <a:cubicBezTo>
                          <a:pt x="10005235" y="-21783"/>
                          <a:pt x="10035376" y="22870"/>
                          <a:pt x="10316673" y="0"/>
                        </a:cubicBezTo>
                        <a:cubicBezTo>
                          <a:pt x="10597970" y="-22870"/>
                          <a:pt x="10674703" y="11899"/>
                          <a:pt x="11004451" y="0"/>
                        </a:cubicBezTo>
                        <a:cubicBezTo>
                          <a:pt x="10987303" y="295838"/>
                          <a:pt x="11038678" y="465563"/>
                          <a:pt x="11004451" y="763088"/>
                        </a:cubicBezTo>
                        <a:cubicBezTo>
                          <a:pt x="10970224" y="1060613"/>
                          <a:pt x="11019723" y="1330785"/>
                          <a:pt x="11004451" y="1485297"/>
                        </a:cubicBezTo>
                        <a:cubicBezTo>
                          <a:pt x="10989179" y="1639809"/>
                          <a:pt x="11004705" y="2010251"/>
                          <a:pt x="11004451" y="2207506"/>
                        </a:cubicBezTo>
                        <a:cubicBezTo>
                          <a:pt x="11004197" y="2404761"/>
                          <a:pt x="11032256" y="2641430"/>
                          <a:pt x="11004451" y="2766196"/>
                        </a:cubicBezTo>
                        <a:cubicBezTo>
                          <a:pt x="10976647" y="2890962"/>
                          <a:pt x="11024763" y="3212017"/>
                          <a:pt x="11004451" y="3365765"/>
                        </a:cubicBezTo>
                        <a:cubicBezTo>
                          <a:pt x="10984139" y="3519513"/>
                          <a:pt x="11033346" y="3885005"/>
                          <a:pt x="11004451" y="4087974"/>
                        </a:cubicBezTo>
                        <a:cubicBezTo>
                          <a:pt x="10721626" y="4067742"/>
                          <a:pt x="10702859" y="4065192"/>
                          <a:pt x="10426717" y="4087974"/>
                        </a:cubicBezTo>
                        <a:cubicBezTo>
                          <a:pt x="10150575" y="4110756"/>
                          <a:pt x="10001654" y="4087527"/>
                          <a:pt x="9738939" y="4087974"/>
                        </a:cubicBezTo>
                        <a:cubicBezTo>
                          <a:pt x="9476224" y="4088421"/>
                          <a:pt x="9542996" y="4100471"/>
                          <a:pt x="9381294" y="4087974"/>
                        </a:cubicBezTo>
                        <a:cubicBezTo>
                          <a:pt x="9219593" y="4075477"/>
                          <a:pt x="9134308" y="4083434"/>
                          <a:pt x="9023650" y="4087974"/>
                        </a:cubicBezTo>
                        <a:cubicBezTo>
                          <a:pt x="8912992" y="4092514"/>
                          <a:pt x="8555626" y="4060496"/>
                          <a:pt x="8335872" y="4087974"/>
                        </a:cubicBezTo>
                        <a:cubicBezTo>
                          <a:pt x="8116118" y="4115452"/>
                          <a:pt x="7973063" y="4071860"/>
                          <a:pt x="7868182" y="4087974"/>
                        </a:cubicBezTo>
                        <a:cubicBezTo>
                          <a:pt x="7763301" y="4104089"/>
                          <a:pt x="7369800" y="4117147"/>
                          <a:pt x="7070360" y="4087974"/>
                        </a:cubicBezTo>
                        <a:cubicBezTo>
                          <a:pt x="6770920" y="4058801"/>
                          <a:pt x="6800244" y="4065618"/>
                          <a:pt x="6602671" y="4087974"/>
                        </a:cubicBezTo>
                        <a:cubicBezTo>
                          <a:pt x="6405098" y="4110330"/>
                          <a:pt x="5983749" y="4052624"/>
                          <a:pt x="5804848" y="4087974"/>
                        </a:cubicBezTo>
                        <a:cubicBezTo>
                          <a:pt x="5625947" y="4123324"/>
                          <a:pt x="5585253" y="4089622"/>
                          <a:pt x="5447203" y="4087974"/>
                        </a:cubicBezTo>
                        <a:cubicBezTo>
                          <a:pt x="5309153" y="4086326"/>
                          <a:pt x="4921148" y="4065861"/>
                          <a:pt x="4649381" y="4087974"/>
                        </a:cubicBezTo>
                        <a:cubicBezTo>
                          <a:pt x="4377614" y="4110087"/>
                          <a:pt x="4301920" y="4084352"/>
                          <a:pt x="4181691" y="4087974"/>
                        </a:cubicBezTo>
                        <a:cubicBezTo>
                          <a:pt x="4061462" y="4091597"/>
                          <a:pt x="3998086" y="4096605"/>
                          <a:pt x="3824047" y="4087974"/>
                        </a:cubicBezTo>
                        <a:cubicBezTo>
                          <a:pt x="3650008" y="4079343"/>
                          <a:pt x="3524415" y="4082139"/>
                          <a:pt x="3356358" y="4087974"/>
                        </a:cubicBezTo>
                        <a:cubicBezTo>
                          <a:pt x="3188301" y="4093809"/>
                          <a:pt x="2773799" y="4078560"/>
                          <a:pt x="2558535" y="4087974"/>
                        </a:cubicBezTo>
                        <a:cubicBezTo>
                          <a:pt x="2343271" y="4097388"/>
                          <a:pt x="2206120" y="4090994"/>
                          <a:pt x="2090846" y="4087974"/>
                        </a:cubicBezTo>
                        <a:cubicBezTo>
                          <a:pt x="1975572" y="4084954"/>
                          <a:pt x="1834147" y="4094918"/>
                          <a:pt x="1733201" y="4087974"/>
                        </a:cubicBezTo>
                        <a:cubicBezTo>
                          <a:pt x="1632256" y="4081030"/>
                          <a:pt x="1477844" y="4077077"/>
                          <a:pt x="1265512" y="4087974"/>
                        </a:cubicBezTo>
                        <a:cubicBezTo>
                          <a:pt x="1053180" y="4098871"/>
                          <a:pt x="961731" y="4104097"/>
                          <a:pt x="687778" y="4087974"/>
                        </a:cubicBezTo>
                        <a:cubicBezTo>
                          <a:pt x="413825" y="4071851"/>
                          <a:pt x="259904" y="4096988"/>
                          <a:pt x="0" y="4087974"/>
                        </a:cubicBezTo>
                        <a:cubicBezTo>
                          <a:pt x="1070" y="3799432"/>
                          <a:pt x="-14732" y="3761112"/>
                          <a:pt x="0" y="3488404"/>
                        </a:cubicBezTo>
                        <a:cubicBezTo>
                          <a:pt x="14732" y="3215696"/>
                          <a:pt x="10855" y="3108068"/>
                          <a:pt x="0" y="2888835"/>
                        </a:cubicBezTo>
                        <a:cubicBezTo>
                          <a:pt x="-10855" y="2669602"/>
                          <a:pt x="-21881" y="2543489"/>
                          <a:pt x="0" y="2207506"/>
                        </a:cubicBezTo>
                        <a:cubicBezTo>
                          <a:pt x="21881" y="1871523"/>
                          <a:pt x="-828" y="1799345"/>
                          <a:pt x="0" y="1526177"/>
                        </a:cubicBezTo>
                        <a:cubicBezTo>
                          <a:pt x="828" y="1253009"/>
                          <a:pt x="-13792" y="993055"/>
                          <a:pt x="0" y="844848"/>
                        </a:cubicBezTo>
                        <a:cubicBezTo>
                          <a:pt x="13792" y="696641"/>
                          <a:pt x="10478" y="24506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0548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ext Box 3"/>
          <p:cNvSpPr txBox="1">
            <a:spLocks noChangeArrowheads="1"/>
          </p:cNvSpPr>
          <p:nvPr/>
        </p:nvSpPr>
        <p:spPr bwMode="auto">
          <a:xfrm>
            <a:off x="3071812" y="2294335"/>
            <a:ext cx="610195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GB" altLang="en-US" sz="1350"/>
              <a:t> </a:t>
            </a:r>
          </a:p>
        </p:txBody>
      </p:sp>
      <p:sp>
        <p:nvSpPr>
          <p:cNvPr id="33795" name="Rectangle 4"/>
          <p:cNvSpPr>
            <a:spLocks noChangeArrowheads="1"/>
          </p:cNvSpPr>
          <p:nvPr/>
        </p:nvSpPr>
        <p:spPr bwMode="auto">
          <a:xfrm>
            <a:off x="4152900" y="1143000"/>
            <a:ext cx="4400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3000">
              <a:solidFill>
                <a:schemeClr val="bg1"/>
              </a:solidFill>
            </a:endParaRPr>
          </a:p>
        </p:txBody>
      </p:sp>
      <p:sp>
        <p:nvSpPr>
          <p:cNvPr id="11" name="Rectangle 10">
            <a:extLst>
              <a:ext uri="{FF2B5EF4-FFF2-40B4-BE49-F238E27FC236}">
                <a16:creationId xmlns:a16="http://schemas.microsoft.com/office/drawing/2014/main" id="{767E304D-4697-43A7-9EE9-856276A49958}"/>
              </a:ext>
            </a:extLst>
          </p:cNvPr>
          <p:cNvSpPr/>
          <p:nvPr/>
        </p:nvSpPr>
        <p:spPr>
          <a:xfrm>
            <a:off x="1524000" y="28426"/>
            <a:ext cx="9144000" cy="782241"/>
          </a:xfrm>
          <a:prstGeom prst="rect">
            <a:avLst/>
          </a:prstGeom>
          <a:solidFill>
            <a:srgbClr val="0A49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10" name="Title 14"/>
          <p:cNvSpPr txBox="1">
            <a:spLocks/>
          </p:cNvSpPr>
          <p:nvPr/>
        </p:nvSpPr>
        <p:spPr bwMode="auto">
          <a:xfrm>
            <a:off x="2192767" y="329654"/>
            <a:ext cx="8029094" cy="962025"/>
          </a:xfrm>
          <a:prstGeom prst="rect">
            <a:avLst/>
          </a:prstGeom>
          <a:noFill/>
          <a:ln w="12700">
            <a:noFill/>
            <a:miter lim="800000"/>
            <a:headEnd/>
            <a:tailEnd/>
          </a:ln>
        </p:spPr>
        <p:txBody>
          <a:bodyPr lIns="30004" tIns="30004" rIns="30004" bIns="30004"/>
          <a:lstStyle/>
          <a:p>
            <a:pPr>
              <a:defRPr/>
            </a:pPr>
            <a:r>
              <a:rPr lang="en-GB" sz="3800" kern="0">
                <a:solidFill>
                  <a:schemeClr val="bg1"/>
                </a:solidFill>
                <a:latin typeface="Montserrat" panose="00000500000000000000" pitchFamily="2" charset="0"/>
                <a:ea typeface="+mj-ea"/>
                <a:cs typeface="Arial"/>
              </a:rPr>
              <a:t>Examples in practice: Progressive procurement </a:t>
            </a:r>
          </a:p>
        </p:txBody>
      </p:sp>
      <p:sp>
        <p:nvSpPr>
          <p:cNvPr id="13" name="Rectangle 12">
            <a:extLst>
              <a:ext uri="{FF2B5EF4-FFF2-40B4-BE49-F238E27FC236}">
                <a16:creationId xmlns:a16="http://schemas.microsoft.com/office/drawing/2014/main" id="{F9E11AD1-C122-4A90-9362-998945D65BD2}"/>
              </a:ext>
            </a:extLst>
          </p:cNvPr>
          <p:cNvSpPr/>
          <p:nvPr/>
        </p:nvSpPr>
        <p:spPr>
          <a:xfrm>
            <a:off x="1981117" y="2338881"/>
            <a:ext cx="8812611" cy="2677656"/>
          </a:xfrm>
          <a:prstGeom prst="rect">
            <a:avLst/>
          </a:prstGeom>
        </p:spPr>
        <p:txBody>
          <a:bodyPr wrap="square">
            <a:spAutoFit/>
          </a:bodyPr>
          <a:lstStyle/>
          <a:p>
            <a:pPr lvl="1"/>
            <a:endParaRPr lang="en-GB" sz="2400" b="1" kern="0">
              <a:solidFill>
                <a:prstClr val="black"/>
              </a:solidFill>
              <a:latin typeface="Open Sans"/>
            </a:endParaRPr>
          </a:p>
          <a:p>
            <a:pPr lvl="1">
              <a:buBlip>
                <a:blip r:embed="rId3"/>
              </a:buBlip>
            </a:pPr>
            <a:endParaRPr lang="en-GB" sz="2400" b="1" kern="0">
              <a:solidFill>
                <a:prstClr val="black"/>
              </a:solidFill>
              <a:latin typeface="Open Sans"/>
            </a:endParaRPr>
          </a:p>
          <a:p>
            <a:pPr lvl="1"/>
            <a:endParaRPr lang="en-GB" sz="2400" b="1" kern="0">
              <a:solidFill>
                <a:prstClr val="black"/>
              </a:solidFill>
              <a:latin typeface="Open Sans"/>
            </a:endParaRPr>
          </a:p>
          <a:p>
            <a:pPr lvl="1"/>
            <a:endParaRPr lang="en-GB" sz="2400" b="1" kern="0">
              <a:solidFill>
                <a:prstClr val="black"/>
              </a:solidFill>
              <a:latin typeface="Open Sans"/>
            </a:endParaRPr>
          </a:p>
          <a:p>
            <a:pPr lvl="1"/>
            <a:r>
              <a:rPr lang="en-GB" sz="2400" b="1" kern="0">
                <a:solidFill>
                  <a:prstClr val="black"/>
                </a:solidFill>
                <a:latin typeface="Open Sans"/>
              </a:rPr>
              <a:t> </a:t>
            </a:r>
          </a:p>
          <a:p>
            <a:pPr lvl="1">
              <a:buBlip>
                <a:blip r:embed="rId3"/>
              </a:buBlip>
            </a:pPr>
            <a:endParaRPr lang="en-GB" sz="2400" kern="0">
              <a:solidFill>
                <a:prstClr val="black"/>
              </a:solidFill>
              <a:latin typeface="Open Sans"/>
            </a:endParaRPr>
          </a:p>
          <a:p>
            <a:pPr lvl="1">
              <a:buBlip>
                <a:blip r:embed="rId3"/>
              </a:buBlip>
            </a:pPr>
            <a:endParaRPr lang="en-GB" sz="2400" b="1" kern="0">
              <a:solidFill>
                <a:prstClr val="black"/>
              </a:solidFill>
              <a:latin typeface="Open Sans"/>
            </a:endParaRPr>
          </a:p>
        </p:txBody>
      </p:sp>
      <p:sp>
        <p:nvSpPr>
          <p:cNvPr id="7" name="Rectangle 6">
            <a:extLst>
              <a:ext uri="{FF2B5EF4-FFF2-40B4-BE49-F238E27FC236}">
                <a16:creationId xmlns:a16="http://schemas.microsoft.com/office/drawing/2014/main" id="{5203C97F-4FE7-4E16-A15E-BE89837FA79B}"/>
              </a:ext>
            </a:extLst>
          </p:cNvPr>
          <p:cNvSpPr/>
          <p:nvPr/>
        </p:nvSpPr>
        <p:spPr>
          <a:xfrm>
            <a:off x="596039" y="2753367"/>
            <a:ext cx="10634051" cy="3046988"/>
          </a:xfrm>
          <a:prstGeom prst="rect">
            <a:avLst/>
          </a:prstGeom>
        </p:spPr>
        <p:txBody>
          <a:bodyPr wrap="square" lIns="91440" tIns="45720" rIns="91440" bIns="45720" anchor="t">
            <a:spAutoFit/>
          </a:bodyPr>
          <a:lstStyle/>
          <a:p>
            <a:pPr marL="800100" lvl="1" indent="-342900">
              <a:buFont typeface="Arial" panose="020B0604020202020204" pitchFamily="34" charset="0"/>
              <a:buChar char="•"/>
            </a:pPr>
            <a:r>
              <a:rPr lang="en-GB" sz="2400" kern="0">
                <a:latin typeface="Open Sans"/>
              </a:rPr>
              <a:t>Supply chain development in deprived areas </a:t>
            </a:r>
            <a:r>
              <a:rPr lang="en-GB" sz="2400" b="1" kern="0">
                <a:latin typeface="Open Sans"/>
              </a:rPr>
              <a:t>(Manchester City Council)</a:t>
            </a:r>
            <a:endParaRPr lang="en-US">
              <a:cs typeface="Calibri" panose="020F0502020204030204"/>
            </a:endParaRPr>
          </a:p>
          <a:p>
            <a:pPr marL="800100" lvl="1" indent="-342900">
              <a:buFont typeface="Arial" panose="020B0604020202020204" pitchFamily="34" charset="0"/>
              <a:buChar char="•"/>
            </a:pPr>
            <a:endParaRPr lang="en-GB" sz="2400" b="1" kern="0">
              <a:solidFill>
                <a:prstClr val="black"/>
              </a:solidFill>
              <a:latin typeface="Open Sans"/>
              <a:ea typeface="Open Sans"/>
              <a:cs typeface="Open Sans"/>
            </a:endParaRPr>
          </a:p>
          <a:p>
            <a:pPr marL="800100" lvl="1" indent="-342900">
              <a:buFont typeface="Arial" panose="020B0604020202020204" pitchFamily="34" charset="0"/>
              <a:buChar char="•"/>
            </a:pPr>
            <a:r>
              <a:rPr lang="en-GB" sz="2400" kern="0">
                <a:latin typeface="Open Sans"/>
                <a:ea typeface="+mn-lt"/>
                <a:cs typeface="+mn-lt"/>
              </a:rPr>
              <a:t>Social Value community wish-lists</a:t>
            </a:r>
            <a:r>
              <a:rPr lang="en-GB" sz="2400" b="1" kern="0">
                <a:latin typeface="Open Sans"/>
                <a:ea typeface="+mn-lt"/>
                <a:cs typeface="+mn-lt"/>
              </a:rPr>
              <a:t> (Perth and Kinross)</a:t>
            </a:r>
          </a:p>
          <a:p>
            <a:pPr marL="800100" lvl="1" indent="-342900">
              <a:buFont typeface="Arial" panose="020B0604020202020204" pitchFamily="34" charset="0"/>
              <a:buChar char="•"/>
            </a:pPr>
            <a:endParaRPr lang="en-GB" sz="2400" kern="0">
              <a:solidFill>
                <a:prstClr val="black"/>
              </a:solidFill>
              <a:latin typeface="Open Sans"/>
            </a:endParaRPr>
          </a:p>
          <a:p>
            <a:pPr marL="800100" lvl="1" indent="-342900">
              <a:buFont typeface="Arial" panose="020B0604020202020204" pitchFamily="34" charset="0"/>
              <a:buChar char="•"/>
            </a:pPr>
            <a:r>
              <a:rPr lang="en-GB" sz="2400" kern="0">
                <a:latin typeface="Open Sans"/>
              </a:rPr>
              <a:t>Market shaping to disrupt dominance of extractive suppliers </a:t>
            </a:r>
            <a:r>
              <a:rPr lang="en-GB" sz="2400" b="1" kern="0">
                <a:latin typeface="Open Sans"/>
              </a:rPr>
              <a:t>(Adult Social Care commissioning, Wigan)</a:t>
            </a:r>
            <a:endParaRPr lang="en-GB" sz="2400" b="1" kern="0">
              <a:latin typeface="Open Sans"/>
              <a:ea typeface="Open Sans"/>
              <a:cs typeface="Open Sans"/>
            </a:endParaRPr>
          </a:p>
          <a:p>
            <a:pPr lvl="1"/>
            <a:endParaRPr lang="en-GB" sz="2400" b="1" kern="0">
              <a:latin typeface="Open Sans"/>
              <a:ea typeface="Open Sans"/>
              <a:cs typeface="Open Sans"/>
            </a:endParaRPr>
          </a:p>
        </p:txBody>
      </p:sp>
      <p:sp>
        <p:nvSpPr>
          <p:cNvPr id="8" name="Rectangle 7">
            <a:extLst>
              <a:ext uri="{FF2B5EF4-FFF2-40B4-BE49-F238E27FC236}">
                <a16:creationId xmlns:a16="http://schemas.microsoft.com/office/drawing/2014/main" id="{DFAB77A2-43E5-4C1D-AFC1-0587B9B735F3}"/>
              </a:ext>
            </a:extLst>
          </p:cNvPr>
          <p:cNvSpPr/>
          <p:nvPr/>
        </p:nvSpPr>
        <p:spPr>
          <a:xfrm>
            <a:off x="600638" y="2405559"/>
            <a:ext cx="11004451" cy="3873327"/>
          </a:xfrm>
          <a:custGeom>
            <a:avLst/>
            <a:gdLst>
              <a:gd name="connsiteX0" fmla="*/ 0 w 11004451"/>
              <a:gd name="connsiteY0" fmla="*/ 0 h 3873327"/>
              <a:gd name="connsiteX1" fmla="*/ 577734 w 11004451"/>
              <a:gd name="connsiteY1" fmla="*/ 0 h 3873327"/>
              <a:gd name="connsiteX2" fmla="*/ 935378 w 11004451"/>
              <a:gd name="connsiteY2" fmla="*/ 0 h 3873327"/>
              <a:gd name="connsiteX3" fmla="*/ 1843246 w 11004451"/>
              <a:gd name="connsiteY3" fmla="*/ 0 h 3873327"/>
              <a:gd name="connsiteX4" fmla="*/ 2420979 w 11004451"/>
              <a:gd name="connsiteY4" fmla="*/ 0 h 3873327"/>
              <a:gd name="connsiteX5" fmla="*/ 2998713 w 11004451"/>
              <a:gd name="connsiteY5" fmla="*/ 0 h 3873327"/>
              <a:gd name="connsiteX6" fmla="*/ 3906580 w 11004451"/>
              <a:gd name="connsiteY6" fmla="*/ 0 h 3873327"/>
              <a:gd name="connsiteX7" fmla="*/ 4374269 w 11004451"/>
              <a:gd name="connsiteY7" fmla="*/ 0 h 3873327"/>
              <a:gd name="connsiteX8" fmla="*/ 5282136 w 11004451"/>
              <a:gd name="connsiteY8" fmla="*/ 0 h 3873327"/>
              <a:gd name="connsiteX9" fmla="*/ 6190004 w 11004451"/>
              <a:gd name="connsiteY9" fmla="*/ 0 h 3873327"/>
              <a:gd name="connsiteX10" fmla="*/ 6877782 w 11004451"/>
              <a:gd name="connsiteY10" fmla="*/ 0 h 3873327"/>
              <a:gd name="connsiteX11" fmla="*/ 7785649 w 11004451"/>
              <a:gd name="connsiteY11" fmla="*/ 0 h 3873327"/>
              <a:gd name="connsiteX12" fmla="*/ 8363383 w 11004451"/>
              <a:gd name="connsiteY12" fmla="*/ 0 h 3873327"/>
              <a:gd name="connsiteX13" fmla="*/ 8941116 w 11004451"/>
              <a:gd name="connsiteY13" fmla="*/ 0 h 3873327"/>
              <a:gd name="connsiteX14" fmla="*/ 9738939 w 11004451"/>
              <a:gd name="connsiteY14" fmla="*/ 0 h 3873327"/>
              <a:gd name="connsiteX15" fmla="*/ 10316673 w 11004451"/>
              <a:gd name="connsiteY15" fmla="*/ 0 h 3873327"/>
              <a:gd name="connsiteX16" fmla="*/ 11004451 w 11004451"/>
              <a:gd name="connsiteY16" fmla="*/ 0 h 3873327"/>
              <a:gd name="connsiteX17" fmla="*/ 11004451 w 11004451"/>
              <a:gd name="connsiteY17" fmla="*/ 723021 h 3873327"/>
              <a:gd name="connsiteX18" fmla="*/ 11004451 w 11004451"/>
              <a:gd name="connsiteY18" fmla="*/ 1407309 h 3873327"/>
              <a:gd name="connsiteX19" fmla="*/ 11004451 w 11004451"/>
              <a:gd name="connsiteY19" fmla="*/ 2091597 h 3873327"/>
              <a:gd name="connsiteX20" fmla="*/ 11004451 w 11004451"/>
              <a:gd name="connsiteY20" fmla="*/ 2620951 h 3873327"/>
              <a:gd name="connsiteX21" fmla="*/ 11004451 w 11004451"/>
              <a:gd name="connsiteY21" fmla="*/ 3189039 h 3873327"/>
              <a:gd name="connsiteX22" fmla="*/ 11004451 w 11004451"/>
              <a:gd name="connsiteY22" fmla="*/ 3873327 h 3873327"/>
              <a:gd name="connsiteX23" fmla="*/ 10426717 w 11004451"/>
              <a:gd name="connsiteY23" fmla="*/ 3873327 h 3873327"/>
              <a:gd name="connsiteX24" fmla="*/ 9738939 w 11004451"/>
              <a:gd name="connsiteY24" fmla="*/ 3873327 h 3873327"/>
              <a:gd name="connsiteX25" fmla="*/ 9381294 w 11004451"/>
              <a:gd name="connsiteY25" fmla="*/ 3873327 h 3873327"/>
              <a:gd name="connsiteX26" fmla="*/ 9023650 w 11004451"/>
              <a:gd name="connsiteY26" fmla="*/ 3873327 h 3873327"/>
              <a:gd name="connsiteX27" fmla="*/ 8335872 w 11004451"/>
              <a:gd name="connsiteY27" fmla="*/ 3873327 h 3873327"/>
              <a:gd name="connsiteX28" fmla="*/ 7868182 w 11004451"/>
              <a:gd name="connsiteY28" fmla="*/ 3873327 h 3873327"/>
              <a:gd name="connsiteX29" fmla="*/ 7070360 w 11004451"/>
              <a:gd name="connsiteY29" fmla="*/ 3873327 h 3873327"/>
              <a:gd name="connsiteX30" fmla="*/ 6602671 w 11004451"/>
              <a:gd name="connsiteY30" fmla="*/ 3873327 h 3873327"/>
              <a:gd name="connsiteX31" fmla="*/ 5804848 w 11004451"/>
              <a:gd name="connsiteY31" fmla="*/ 3873327 h 3873327"/>
              <a:gd name="connsiteX32" fmla="*/ 5447203 w 11004451"/>
              <a:gd name="connsiteY32" fmla="*/ 3873327 h 3873327"/>
              <a:gd name="connsiteX33" fmla="*/ 4649381 w 11004451"/>
              <a:gd name="connsiteY33" fmla="*/ 3873327 h 3873327"/>
              <a:gd name="connsiteX34" fmla="*/ 4181691 w 11004451"/>
              <a:gd name="connsiteY34" fmla="*/ 3873327 h 3873327"/>
              <a:gd name="connsiteX35" fmla="*/ 3824047 w 11004451"/>
              <a:gd name="connsiteY35" fmla="*/ 3873327 h 3873327"/>
              <a:gd name="connsiteX36" fmla="*/ 3356358 w 11004451"/>
              <a:gd name="connsiteY36" fmla="*/ 3873327 h 3873327"/>
              <a:gd name="connsiteX37" fmla="*/ 2558535 w 11004451"/>
              <a:gd name="connsiteY37" fmla="*/ 3873327 h 3873327"/>
              <a:gd name="connsiteX38" fmla="*/ 2090846 w 11004451"/>
              <a:gd name="connsiteY38" fmla="*/ 3873327 h 3873327"/>
              <a:gd name="connsiteX39" fmla="*/ 1733201 w 11004451"/>
              <a:gd name="connsiteY39" fmla="*/ 3873327 h 3873327"/>
              <a:gd name="connsiteX40" fmla="*/ 1265512 w 11004451"/>
              <a:gd name="connsiteY40" fmla="*/ 3873327 h 3873327"/>
              <a:gd name="connsiteX41" fmla="*/ 687778 w 11004451"/>
              <a:gd name="connsiteY41" fmla="*/ 3873327 h 3873327"/>
              <a:gd name="connsiteX42" fmla="*/ 0 w 11004451"/>
              <a:gd name="connsiteY42" fmla="*/ 3873327 h 3873327"/>
              <a:gd name="connsiteX43" fmla="*/ 0 w 11004451"/>
              <a:gd name="connsiteY43" fmla="*/ 3305239 h 3873327"/>
              <a:gd name="connsiteX44" fmla="*/ 0 w 11004451"/>
              <a:gd name="connsiteY44" fmla="*/ 2737151 h 3873327"/>
              <a:gd name="connsiteX45" fmla="*/ 0 w 11004451"/>
              <a:gd name="connsiteY45" fmla="*/ 2091597 h 3873327"/>
              <a:gd name="connsiteX46" fmla="*/ 0 w 11004451"/>
              <a:gd name="connsiteY46" fmla="*/ 1446042 h 3873327"/>
              <a:gd name="connsiteX47" fmla="*/ 0 w 11004451"/>
              <a:gd name="connsiteY47" fmla="*/ 800488 h 3873327"/>
              <a:gd name="connsiteX48" fmla="*/ 0 w 11004451"/>
              <a:gd name="connsiteY48" fmla="*/ 0 h 38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04451" h="3873327" extrusionOk="0">
                <a:moveTo>
                  <a:pt x="0" y="0"/>
                </a:moveTo>
                <a:cubicBezTo>
                  <a:pt x="124873" y="14580"/>
                  <a:pt x="334835" y="24476"/>
                  <a:pt x="577734" y="0"/>
                </a:cubicBezTo>
                <a:cubicBezTo>
                  <a:pt x="820633" y="-24476"/>
                  <a:pt x="819525" y="10845"/>
                  <a:pt x="935378" y="0"/>
                </a:cubicBezTo>
                <a:cubicBezTo>
                  <a:pt x="1051231" y="-10845"/>
                  <a:pt x="1433644" y="33428"/>
                  <a:pt x="1843246" y="0"/>
                </a:cubicBezTo>
                <a:cubicBezTo>
                  <a:pt x="2252848" y="-33428"/>
                  <a:pt x="2198099" y="-27134"/>
                  <a:pt x="2420979" y="0"/>
                </a:cubicBezTo>
                <a:cubicBezTo>
                  <a:pt x="2643859" y="27134"/>
                  <a:pt x="2878856" y="6701"/>
                  <a:pt x="2998713" y="0"/>
                </a:cubicBezTo>
                <a:cubicBezTo>
                  <a:pt x="3118570" y="-6701"/>
                  <a:pt x="3471203" y="1869"/>
                  <a:pt x="3906580" y="0"/>
                </a:cubicBezTo>
                <a:cubicBezTo>
                  <a:pt x="4341957" y="-1869"/>
                  <a:pt x="4257775" y="-20760"/>
                  <a:pt x="4374269" y="0"/>
                </a:cubicBezTo>
                <a:cubicBezTo>
                  <a:pt x="4490763" y="20760"/>
                  <a:pt x="5014165" y="10291"/>
                  <a:pt x="5282136" y="0"/>
                </a:cubicBezTo>
                <a:cubicBezTo>
                  <a:pt x="5550107" y="-10291"/>
                  <a:pt x="5776053" y="18117"/>
                  <a:pt x="6190004" y="0"/>
                </a:cubicBezTo>
                <a:cubicBezTo>
                  <a:pt x="6603955" y="-18117"/>
                  <a:pt x="6651902" y="12633"/>
                  <a:pt x="6877782" y="0"/>
                </a:cubicBezTo>
                <a:cubicBezTo>
                  <a:pt x="7103662" y="-12633"/>
                  <a:pt x="7334346" y="-13980"/>
                  <a:pt x="7785649" y="0"/>
                </a:cubicBezTo>
                <a:cubicBezTo>
                  <a:pt x="8236952" y="13980"/>
                  <a:pt x="8189156" y="14777"/>
                  <a:pt x="8363383" y="0"/>
                </a:cubicBezTo>
                <a:cubicBezTo>
                  <a:pt x="8537610" y="-14777"/>
                  <a:pt x="8816412" y="-25772"/>
                  <a:pt x="8941116" y="0"/>
                </a:cubicBezTo>
                <a:cubicBezTo>
                  <a:pt x="9065820" y="25772"/>
                  <a:pt x="9472643" y="21783"/>
                  <a:pt x="9738939" y="0"/>
                </a:cubicBezTo>
                <a:cubicBezTo>
                  <a:pt x="10005235" y="-21783"/>
                  <a:pt x="10035376" y="22870"/>
                  <a:pt x="10316673" y="0"/>
                </a:cubicBezTo>
                <a:cubicBezTo>
                  <a:pt x="10597970" y="-22870"/>
                  <a:pt x="10674703" y="11899"/>
                  <a:pt x="11004451" y="0"/>
                </a:cubicBezTo>
                <a:cubicBezTo>
                  <a:pt x="11016952" y="270923"/>
                  <a:pt x="11005967" y="411927"/>
                  <a:pt x="11004451" y="723021"/>
                </a:cubicBezTo>
                <a:cubicBezTo>
                  <a:pt x="11002935" y="1034115"/>
                  <a:pt x="11012014" y="1228887"/>
                  <a:pt x="11004451" y="1407309"/>
                </a:cubicBezTo>
                <a:cubicBezTo>
                  <a:pt x="10996888" y="1585731"/>
                  <a:pt x="11032932" y="1951917"/>
                  <a:pt x="11004451" y="2091597"/>
                </a:cubicBezTo>
                <a:cubicBezTo>
                  <a:pt x="10975970" y="2231277"/>
                  <a:pt x="11012915" y="2434150"/>
                  <a:pt x="11004451" y="2620951"/>
                </a:cubicBezTo>
                <a:cubicBezTo>
                  <a:pt x="10995987" y="2807752"/>
                  <a:pt x="11031172" y="2984856"/>
                  <a:pt x="11004451" y="3189039"/>
                </a:cubicBezTo>
                <a:cubicBezTo>
                  <a:pt x="10977730" y="3393222"/>
                  <a:pt x="10976229" y="3595807"/>
                  <a:pt x="11004451" y="3873327"/>
                </a:cubicBezTo>
                <a:cubicBezTo>
                  <a:pt x="10721626" y="3853095"/>
                  <a:pt x="10702859" y="3850545"/>
                  <a:pt x="10426717" y="3873327"/>
                </a:cubicBezTo>
                <a:cubicBezTo>
                  <a:pt x="10150575" y="3896109"/>
                  <a:pt x="10001654" y="3872880"/>
                  <a:pt x="9738939" y="3873327"/>
                </a:cubicBezTo>
                <a:cubicBezTo>
                  <a:pt x="9476224" y="3873774"/>
                  <a:pt x="9542996" y="3885824"/>
                  <a:pt x="9381294" y="3873327"/>
                </a:cubicBezTo>
                <a:cubicBezTo>
                  <a:pt x="9219593" y="3860830"/>
                  <a:pt x="9134308" y="3868787"/>
                  <a:pt x="9023650" y="3873327"/>
                </a:cubicBezTo>
                <a:cubicBezTo>
                  <a:pt x="8912992" y="3877867"/>
                  <a:pt x="8555626" y="3845849"/>
                  <a:pt x="8335872" y="3873327"/>
                </a:cubicBezTo>
                <a:cubicBezTo>
                  <a:pt x="8116118" y="3900805"/>
                  <a:pt x="7973063" y="3857213"/>
                  <a:pt x="7868182" y="3873327"/>
                </a:cubicBezTo>
                <a:cubicBezTo>
                  <a:pt x="7763301" y="3889442"/>
                  <a:pt x="7369800" y="3902500"/>
                  <a:pt x="7070360" y="3873327"/>
                </a:cubicBezTo>
                <a:cubicBezTo>
                  <a:pt x="6770920" y="3844154"/>
                  <a:pt x="6800244" y="3850971"/>
                  <a:pt x="6602671" y="3873327"/>
                </a:cubicBezTo>
                <a:cubicBezTo>
                  <a:pt x="6405098" y="3895683"/>
                  <a:pt x="5983749" y="3837977"/>
                  <a:pt x="5804848" y="3873327"/>
                </a:cubicBezTo>
                <a:cubicBezTo>
                  <a:pt x="5625947" y="3908677"/>
                  <a:pt x="5585253" y="3874975"/>
                  <a:pt x="5447203" y="3873327"/>
                </a:cubicBezTo>
                <a:cubicBezTo>
                  <a:pt x="5309153" y="3871679"/>
                  <a:pt x="4921148" y="3851214"/>
                  <a:pt x="4649381" y="3873327"/>
                </a:cubicBezTo>
                <a:cubicBezTo>
                  <a:pt x="4377614" y="3895440"/>
                  <a:pt x="4301920" y="3869705"/>
                  <a:pt x="4181691" y="3873327"/>
                </a:cubicBezTo>
                <a:cubicBezTo>
                  <a:pt x="4061462" y="3876950"/>
                  <a:pt x="3998086" y="3881958"/>
                  <a:pt x="3824047" y="3873327"/>
                </a:cubicBezTo>
                <a:cubicBezTo>
                  <a:pt x="3650008" y="3864696"/>
                  <a:pt x="3524415" y="3867492"/>
                  <a:pt x="3356358" y="3873327"/>
                </a:cubicBezTo>
                <a:cubicBezTo>
                  <a:pt x="3188301" y="3879162"/>
                  <a:pt x="2773799" y="3863913"/>
                  <a:pt x="2558535" y="3873327"/>
                </a:cubicBezTo>
                <a:cubicBezTo>
                  <a:pt x="2343271" y="3882741"/>
                  <a:pt x="2206120" y="3876347"/>
                  <a:pt x="2090846" y="3873327"/>
                </a:cubicBezTo>
                <a:cubicBezTo>
                  <a:pt x="1975572" y="3870307"/>
                  <a:pt x="1834147" y="3880271"/>
                  <a:pt x="1733201" y="3873327"/>
                </a:cubicBezTo>
                <a:cubicBezTo>
                  <a:pt x="1632256" y="3866383"/>
                  <a:pt x="1477844" y="3862430"/>
                  <a:pt x="1265512" y="3873327"/>
                </a:cubicBezTo>
                <a:cubicBezTo>
                  <a:pt x="1053180" y="3884224"/>
                  <a:pt x="961731" y="3889450"/>
                  <a:pt x="687778" y="3873327"/>
                </a:cubicBezTo>
                <a:cubicBezTo>
                  <a:pt x="413825" y="3857204"/>
                  <a:pt x="259904" y="3882341"/>
                  <a:pt x="0" y="3873327"/>
                </a:cubicBezTo>
                <a:cubicBezTo>
                  <a:pt x="11235" y="3731254"/>
                  <a:pt x="10123" y="3476798"/>
                  <a:pt x="0" y="3305239"/>
                </a:cubicBezTo>
                <a:cubicBezTo>
                  <a:pt x="-10123" y="3133680"/>
                  <a:pt x="20212" y="2885927"/>
                  <a:pt x="0" y="2737151"/>
                </a:cubicBezTo>
                <a:cubicBezTo>
                  <a:pt x="-20212" y="2588375"/>
                  <a:pt x="31671" y="2349953"/>
                  <a:pt x="0" y="2091597"/>
                </a:cubicBezTo>
                <a:cubicBezTo>
                  <a:pt x="-31671" y="1833241"/>
                  <a:pt x="21169" y="1627220"/>
                  <a:pt x="0" y="1446042"/>
                </a:cubicBezTo>
                <a:cubicBezTo>
                  <a:pt x="-21169" y="1264865"/>
                  <a:pt x="-28349" y="979133"/>
                  <a:pt x="0" y="800488"/>
                </a:cubicBezTo>
                <a:cubicBezTo>
                  <a:pt x="28349" y="621843"/>
                  <a:pt x="-28343" y="378835"/>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7934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AB958-DF08-4162-84A3-DD2497ADE7EB}"/>
              </a:ext>
            </a:extLst>
          </p:cNvPr>
          <p:cNvSpPr>
            <a:spLocks noGrp="1"/>
          </p:cNvSpPr>
          <p:nvPr>
            <p:ph type="title"/>
          </p:nvPr>
        </p:nvSpPr>
        <p:spPr/>
        <p:txBody>
          <a:bodyPr/>
          <a:lstStyle/>
          <a:p>
            <a:pPr algn="ctr"/>
            <a:r>
              <a:rPr lang="en-GB">
                <a:solidFill>
                  <a:srgbClr val="0A4958"/>
                </a:solidFill>
              </a:rPr>
              <a:t>What does this mean for you?</a:t>
            </a:r>
          </a:p>
        </p:txBody>
      </p:sp>
    </p:spTree>
    <p:extLst>
      <p:ext uri="{BB962C8B-B14F-4D97-AF65-F5344CB8AC3E}">
        <p14:creationId xmlns:p14="http://schemas.microsoft.com/office/powerpoint/2010/main" val="4288179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33A88-939E-4B0E-984A-32D1CE3A177A}"/>
              </a:ext>
            </a:extLst>
          </p:cNvPr>
          <p:cNvSpPr/>
          <p:nvPr/>
        </p:nvSpPr>
        <p:spPr>
          <a:xfrm>
            <a:off x="-11151" y="1753644"/>
            <a:ext cx="12192000" cy="5104356"/>
          </a:xfrm>
          <a:prstGeom prst="rect">
            <a:avLst/>
          </a:prstGeom>
          <a:solidFill>
            <a:srgbClr val="0A4958"/>
          </a:solidFill>
          <a:ln>
            <a:solidFill>
              <a:srgbClr val="0A4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5C4F70-1114-44E2-94BB-8294BEC21050}"/>
              </a:ext>
            </a:extLst>
          </p:cNvPr>
          <p:cNvSpPr>
            <a:spLocks noGrp="1"/>
          </p:cNvSpPr>
          <p:nvPr>
            <p:ph type="title"/>
          </p:nvPr>
        </p:nvSpPr>
        <p:spPr/>
        <p:txBody>
          <a:bodyPr/>
          <a:lstStyle/>
          <a:p>
            <a:r>
              <a:rPr lang="en-GB">
                <a:latin typeface="Montserrat ExtraBold" panose="00000900000000000000" pitchFamily="50" charset="0"/>
              </a:rPr>
              <a:t>What next?</a:t>
            </a:r>
          </a:p>
        </p:txBody>
      </p:sp>
      <p:sp>
        <p:nvSpPr>
          <p:cNvPr id="3" name="Text Placeholder 2">
            <a:extLst>
              <a:ext uri="{FF2B5EF4-FFF2-40B4-BE49-F238E27FC236}">
                <a16:creationId xmlns:a16="http://schemas.microsoft.com/office/drawing/2014/main" id="{BAE27DBD-EA04-497E-B2D9-1C1077F51D0B}"/>
              </a:ext>
            </a:extLst>
          </p:cNvPr>
          <p:cNvSpPr>
            <a:spLocks noGrp="1"/>
          </p:cNvSpPr>
          <p:nvPr>
            <p:ph type="body" idx="1"/>
          </p:nvPr>
        </p:nvSpPr>
        <p:spPr>
          <a:xfrm>
            <a:off x="831850" y="4589463"/>
            <a:ext cx="10515600" cy="2268537"/>
          </a:xfrm>
        </p:spPr>
        <p:txBody>
          <a:bodyPr/>
          <a:lstStyle/>
          <a:p>
            <a:r>
              <a:rPr lang="en-US">
                <a:solidFill>
                  <a:schemeClr val="bg1"/>
                </a:solidFill>
              </a:rPr>
              <a:t>What will you do on Monday?</a:t>
            </a:r>
          </a:p>
          <a:p>
            <a:endParaRPr lang="en-US">
              <a:solidFill>
                <a:schemeClr val="bg1"/>
              </a:solidFill>
            </a:endParaRPr>
          </a:p>
          <a:p>
            <a:r>
              <a:rPr lang="en-US" i="1">
                <a:solidFill>
                  <a:schemeClr val="bg1"/>
                </a:solidFill>
              </a:rPr>
              <a:t>10 mins</a:t>
            </a:r>
          </a:p>
        </p:txBody>
      </p:sp>
    </p:spTree>
    <p:extLst>
      <p:ext uri="{BB962C8B-B14F-4D97-AF65-F5344CB8AC3E}">
        <p14:creationId xmlns:p14="http://schemas.microsoft.com/office/powerpoint/2010/main" val="705228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98C399-8E8F-47A7-A3CA-D6051B817A31}"/>
              </a:ext>
            </a:extLst>
          </p:cNvPr>
          <p:cNvSpPr>
            <a:spLocks noGrp="1"/>
          </p:cNvSpPr>
          <p:nvPr>
            <p:ph type="title"/>
          </p:nvPr>
        </p:nvSpPr>
        <p:spPr>
          <a:xfrm>
            <a:off x="1974574" y="365125"/>
            <a:ext cx="9379226" cy="1278145"/>
          </a:xfrm>
        </p:spPr>
        <p:txBody>
          <a:bodyPr/>
          <a:lstStyle/>
          <a:p>
            <a:r>
              <a:rPr lang="en-GB"/>
              <a:t>Get in touch</a:t>
            </a:r>
          </a:p>
        </p:txBody>
      </p:sp>
      <p:pic>
        <p:nvPicPr>
          <p:cNvPr id="6" name="Picture 5">
            <a:extLst>
              <a:ext uri="{FF2B5EF4-FFF2-40B4-BE49-F238E27FC236}">
                <a16:creationId xmlns:a16="http://schemas.microsoft.com/office/drawing/2014/main" id="{A123CF14-3D06-4422-AC38-811B48A4C531}"/>
              </a:ext>
            </a:extLst>
          </p:cNvPr>
          <p:cNvPicPr>
            <a:picLocks noChangeAspect="1"/>
          </p:cNvPicPr>
          <p:nvPr/>
        </p:nvPicPr>
        <p:blipFill rotWithShape="1">
          <a:blip r:embed="rId3"/>
          <a:srcRect l="18901" t="18010" r="74725" b="15568"/>
          <a:stretch/>
        </p:blipFill>
        <p:spPr>
          <a:xfrm>
            <a:off x="1868829" y="2399669"/>
            <a:ext cx="982617" cy="3456098"/>
          </a:xfrm>
          <a:prstGeom prst="rect">
            <a:avLst/>
          </a:prstGeom>
        </p:spPr>
      </p:pic>
      <p:sp>
        <p:nvSpPr>
          <p:cNvPr id="7" name="TextBox 6">
            <a:extLst>
              <a:ext uri="{FF2B5EF4-FFF2-40B4-BE49-F238E27FC236}">
                <a16:creationId xmlns:a16="http://schemas.microsoft.com/office/drawing/2014/main" id="{7D0BC164-C69A-4080-963D-33FC2D077C27}"/>
              </a:ext>
            </a:extLst>
          </p:cNvPr>
          <p:cNvSpPr txBox="1"/>
          <p:nvPr/>
        </p:nvSpPr>
        <p:spPr>
          <a:xfrm>
            <a:off x="2920723" y="2587027"/>
            <a:ext cx="2984360" cy="323165"/>
          </a:xfrm>
          <a:prstGeom prst="rect">
            <a:avLst/>
          </a:prstGeom>
          <a:noFill/>
        </p:spPr>
        <p:txBody>
          <a:bodyPr wrap="square" rtlCol="0">
            <a:spAutoFit/>
          </a:bodyPr>
          <a:lstStyle/>
          <a:p>
            <a:r>
              <a:rPr lang="en-GB" sz="1500">
                <a:latin typeface="Montserrat" panose="02000505000000020004" pitchFamily="2" charset="0"/>
              </a:rPr>
              <a:t>0161 236 7036</a:t>
            </a:r>
          </a:p>
        </p:txBody>
      </p:sp>
      <p:sp>
        <p:nvSpPr>
          <p:cNvPr id="8" name="TextBox 7">
            <a:extLst>
              <a:ext uri="{FF2B5EF4-FFF2-40B4-BE49-F238E27FC236}">
                <a16:creationId xmlns:a16="http://schemas.microsoft.com/office/drawing/2014/main" id="{3FC73F38-9C71-4022-AE83-DB5019F73691}"/>
              </a:ext>
            </a:extLst>
          </p:cNvPr>
          <p:cNvSpPr txBox="1"/>
          <p:nvPr/>
        </p:nvSpPr>
        <p:spPr>
          <a:xfrm>
            <a:off x="2920723" y="3342888"/>
            <a:ext cx="3175277" cy="784830"/>
          </a:xfrm>
          <a:prstGeom prst="rect">
            <a:avLst/>
          </a:prstGeom>
          <a:noFill/>
        </p:spPr>
        <p:txBody>
          <a:bodyPr wrap="square" rtlCol="0">
            <a:spAutoFit/>
          </a:bodyPr>
          <a:lstStyle/>
          <a:p>
            <a:r>
              <a:rPr lang="en-GB" sz="1500" dirty="0">
                <a:latin typeface="Montserrat" panose="02000505000000020004" pitchFamily="2" charset="0"/>
                <a:hlinkClick r:id="rId4"/>
              </a:rPr>
              <a:t>laurenbond@cles.org.uk</a:t>
            </a:r>
            <a:endParaRPr lang="en-GB" sz="1500" dirty="0">
              <a:latin typeface="Montserrat" panose="02000505000000020004" pitchFamily="2" charset="0"/>
            </a:endParaRPr>
          </a:p>
          <a:p>
            <a:r>
              <a:rPr lang="en-GB" sz="1500" dirty="0">
                <a:latin typeface="Montserrat" panose="02000505000000020004" pitchFamily="2" charset="0"/>
                <a:hlinkClick r:id="rId5"/>
              </a:rPr>
              <a:t>lisaadamson@cles.org.uk</a:t>
            </a:r>
            <a:endParaRPr lang="en-GB" sz="1500" dirty="0">
              <a:latin typeface="Montserrat" panose="02000505000000020004" pitchFamily="2" charset="0"/>
            </a:endParaRPr>
          </a:p>
          <a:p>
            <a:r>
              <a:rPr lang="en-GB" sz="1500" dirty="0">
                <a:latin typeface="Montserrat" panose="02000505000000020004" pitchFamily="2" charset="0"/>
                <a:hlinkClick r:id="rId6"/>
              </a:rPr>
              <a:t>johnheneghan@cles.org.uk</a:t>
            </a:r>
            <a:r>
              <a:rPr lang="en-GB" sz="1500" dirty="0">
                <a:latin typeface="Montserrat" panose="02000505000000020004" pitchFamily="2" charset="0"/>
              </a:rPr>
              <a:t> </a:t>
            </a:r>
          </a:p>
        </p:txBody>
      </p:sp>
      <p:sp>
        <p:nvSpPr>
          <p:cNvPr id="9" name="TextBox 8">
            <a:extLst>
              <a:ext uri="{FF2B5EF4-FFF2-40B4-BE49-F238E27FC236}">
                <a16:creationId xmlns:a16="http://schemas.microsoft.com/office/drawing/2014/main" id="{5A0F0924-DDBA-4E1E-8583-6F60C9929EFA}"/>
              </a:ext>
            </a:extLst>
          </p:cNvPr>
          <p:cNvSpPr txBox="1"/>
          <p:nvPr/>
        </p:nvSpPr>
        <p:spPr>
          <a:xfrm>
            <a:off x="2920723" y="4373958"/>
            <a:ext cx="2984360" cy="323165"/>
          </a:xfrm>
          <a:prstGeom prst="rect">
            <a:avLst/>
          </a:prstGeom>
          <a:noFill/>
        </p:spPr>
        <p:txBody>
          <a:bodyPr wrap="square" rtlCol="0">
            <a:spAutoFit/>
          </a:bodyPr>
          <a:lstStyle/>
          <a:p>
            <a:r>
              <a:rPr lang="en-GB" sz="1500" dirty="0">
                <a:latin typeface="Montserrat" panose="02000505000000020004" pitchFamily="2" charset="0"/>
              </a:rPr>
              <a:t>@CLESthinkdo</a:t>
            </a:r>
          </a:p>
        </p:txBody>
      </p:sp>
      <p:sp>
        <p:nvSpPr>
          <p:cNvPr id="11" name="TextBox 10">
            <a:extLst>
              <a:ext uri="{FF2B5EF4-FFF2-40B4-BE49-F238E27FC236}">
                <a16:creationId xmlns:a16="http://schemas.microsoft.com/office/drawing/2014/main" id="{13B5C8A8-FA0C-409D-9542-A245A90343F9}"/>
              </a:ext>
            </a:extLst>
          </p:cNvPr>
          <p:cNvSpPr txBox="1"/>
          <p:nvPr/>
        </p:nvSpPr>
        <p:spPr>
          <a:xfrm>
            <a:off x="2920723" y="5236754"/>
            <a:ext cx="2984360" cy="323165"/>
          </a:xfrm>
          <a:prstGeom prst="rect">
            <a:avLst/>
          </a:prstGeom>
          <a:noFill/>
        </p:spPr>
        <p:txBody>
          <a:bodyPr wrap="square" rtlCol="0">
            <a:spAutoFit/>
          </a:bodyPr>
          <a:lstStyle/>
          <a:p>
            <a:r>
              <a:rPr lang="en-GB" sz="1500">
                <a:latin typeface="Montserrat" panose="02000505000000020004" pitchFamily="2" charset="0"/>
              </a:rPr>
              <a:t>www.cles.org.uk</a:t>
            </a:r>
          </a:p>
        </p:txBody>
      </p:sp>
      <p:pic>
        <p:nvPicPr>
          <p:cNvPr id="12" name="Picture 11">
            <a:extLst>
              <a:ext uri="{FF2B5EF4-FFF2-40B4-BE49-F238E27FC236}">
                <a16:creationId xmlns:a16="http://schemas.microsoft.com/office/drawing/2014/main" id="{8F2AD574-195F-4106-90E3-7B8217B811C0}"/>
              </a:ext>
            </a:extLst>
          </p:cNvPr>
          <p:cNvPicPr>
            <a:picLocks noChangeAspect="1"/>
          </p:cNvPicPr>
          <p:nvPr/>
        </p:nvPicPr>
        <p:blipFill rotWithShape="1">
          <a:blip r:embed="rId7">
            <a:extLst>
              <a:ext uri="{28A0092B-C50C-407E-A947-70E740481C1C}">
                <a14:useLocalDpi xmlns:a14="http://schemas.microsoft.com/office/drawing/2010/main" val="0"/>
              </a:ext>
            </a:extLst>
          </a:blip>
          <a:srcRect l="20469" t="20350" r="22187" b="22239"/>
          <a:stretch/>
        </p:blipFill>
        <p:spPr>
          <a:xfrm>
            <a:off x="6342648" y="2417254"/>
            <a:ext cx="3311693" cy="3315551"/>
          </a:xfrm>
          <a:prstGeom prst="rect">
            <a:avLst/>
          </a:prstGeom>
        </p:spPr>
      </p:pic>
    </p:spTree>
    <p:extLst>
      <p:ext uri="{BB962C8B-B14F-4D97-AF65-F5344CB8AC3E}">
        <p14:creationId xmlns:p14="http://schemas.microsoft.com/office/powerpoint/2010/main" val="1737401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33A88-939E-4B0E-984A-32D1CE3A177A}"/>
              </a:ext>
            </a:extLst>
          </p:cNvPr>
          <p:cNvSpPr/>
          <p:nvPr/>
        </p:nvSpPr>
        <p:spPr>
          <a:xfrm>
            <a:off x="-11151" y="1753644"/>
            <a:ext cx="12192000" cy="5104356"/>
          </a:xfrm>
          <a:prstGeom prst="rect">
            <a:avLst/>
          </a:prstGeom>
          <a:solidFill>
            <a:srgbClr val="0A4958"/>
          </a:solidFill>
          <a:ln>
            <a:solidFill>
              <a:srgbClr val="0A4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5C4F70-1114-44E2-94BB-8294BEC21050}"/>
              </a:ext>
            </a:extLst>
          </p:cNvPr>
          <p:cNvSpPr>
            <a:spLocks noGrp="1"/>
          </p:cNvSpPr>
          <p:nvPr>
            <p:ph type="title"/>
          </p:nvPr>
        </p:nvSpPr>
        <p:spPr/>
        <p:txBody>
          <a:bodyPr/>
          <a:lstStyle/>
          <a:p>
            <a:r>
              <a:rPr lang="en-GB">
                <a:latin typeface="Montserrat ExtraBold" panose="00000900000000000000" pitchFamily="50" charset="0"/>
              </a:rPr>
              <a:t>Introductions</a:t>
            </a:r>
          </a:p>
        </p:txBody>
      </p:sp>
      <p:sp>
        <p:nvSpPr>
          <p:cNvPr id="3" name="Text Placeholder 2">
            <a:extLst>
              <a:ext uri="{FF2B5EF4-FFF2-40B4-BE49-F238E27FC236}">
                <a16:creationId xmlns:a16="http://schemas.microsoft.com/office/drawing/2014/main" id="{BAE27DBD-EA04-497E-B2D9-1C1077F51D0B}"/>
              </a:ext>
            </a:extLst>
          </p:cNvPr>
          <p:cNvSpPr>
            <a:spLocks noGrp="1"/>
          </p:cNvSpPr>
          <p:nvPr>
            <p:ph type="body" idx="1"/>
          </p:nvPr>
        </p:nvSpPr>
        <p:spPr/>
        <p:txBody>
          <a:bodyPr/>
          <a:lstStyle/>
          <a:p>
            <a:r>
              <a:rPr lang="en-US">
                <a:solidFill>
                  <a:schemeClr val="bg1"/>
                </a:solidFill>
              </a:rPr>
              <a:t>Your name</a:t>
            </a:r>
          </a:p>
          <a:p>
            <a:r>
              <a:rPr lang="en-US">
                <a:solidFill>
                  <a:schemeClr val="bg1"/>
                </a:solidFill>
              </a:rPr>
              <a:t>Where you are on your community wealth building journey</a:t>
            </a:r>
          </a:p>
          <a:p>
            <a:r>
              <a:rPr lang="en-US">
                <a:solidFill>
                  <a:schemeClr val="bg1"/>
                </a:solidFill>
              </a:rPr>
              <a:t>Where you would like to get to by the end of the year</a:t>
            </a:r>
          </a:p>
          <a:p>
            <a:endParaRPr lang="en-US">
              <a:solidFill>
                <a:schemeClr val="bg1"/>
              </a:solidFill>
            </a:endParaRPr>
          </a:p>
        </p:txBody>
      </p:sp>
      <p:sp>
        <p:nvSpPr>
          <p:cNvPr id="10" name="Freeform: Shape 9">
            <a:extLst>
              <a:ext uri="{FF2B5EF4-FFF2-40B4-BE49-F238E27FC236}">
                <a16:creationId xmlns:a16="http://schemas.microsoft.com/office/drawing/2014/main" id="{1D9971DB-7854-430C-8CE3-9343390B33AC}"/>
              </a:ext>
            </a:extLst>
          </p:cNvPr>
          <p:cNvSpPr/>
          <p:nvPr/>
        </p:nvSpPr>
        <p:spPr>
          <a:xfrm>
            <a:off x="1895705" y="1407651"/>
            <a:ext cx="7571678" cy="1662150"/>
          </a:xfrm>
          <a:custGeom>
            <a:avLst/>
            <a:gdLst>
              <a:gd name="connsiteX0" fmla="*/ 0 w 7571678"/>
              <a:gd name="connsiteY0" fmla="*/ 1023316 h 1662150"/>
              <a:gd name="connsiteX1" fmla="*/ 1416205 w 7571678"/>
              <a:gd name="connsiteY1" fmla="*/ 1647784 h 1662150"/>
              <a:gd name="connsiteX2" fmla="*/ 2129883 w 7571678"/>
              <a:gd name="connsiteY2" fmla="*/ 476906 h 1662150"/>
              <a:gd name="connsiteX3" fmla="*/ 3200400 w 7571678"/>
              <a:gd name="connsiteY3" fmla="*/ 30857 h 1662150"/>
              <a:gd name="connsiteX4" fmla="*/ 4505092 w 7571678"/>
              <a:gd name="connsiteY4" fmla="*/ 1257491 h 1662150"/>
              <a:gd name="connsiteX5" fmla="*/ 5809785 w 7571678"/>
              <a:gd name="connsiteY5" fmla="*/ 722233 h 1662150"/>
              <a:gd name="connsiteX6" fmla="*/ 7571678 w 7571678"/>
              <a:gd name="connsiteY6" fmla="*/ 1458213 h 16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678" h="1662150">
                <a:moveTo>
                  <a:pt x="0" y="1023316"/>
                </a:moveTo>
                <a:cubicBezTo>
                  <a:pt x="530612" y="1381084"/>
                  <a:pt x="1061225" y="1738852"/>
                  <a:pt x="1416205" y="1647784"/>
                </a:cubicBezTo>
                <a:cubicBezTo>
                  <a:pt x="1771185" y="1556716"/>
                  <a:pt x="1832517" y="746394"/>
                  <a:pt x="2129883" y="476906"/>
                </a:cubicBezTo>
                <a:cubicBezTo>
                  <a:pt x="2427249" y="207418"/>
                  <a:pt x="2804532" y="-99240"/>
                  <a:pt x="3200400" y="30857"/>
                </a:cubicBezTo>
                <a:cubicBezTo>
                  <a:pt x="3596268" y="160954"/>
                  <a:pt x="4070195" y="1142262"/>
                  <a:pt x="4505092" y="1257491"/>
                </a:cubicBezTo>
                <a:cubicBezTo>
                  <a:pt x="4939990" y="1372720"/>
                  <a:pt x="5298687" y="688779"/>
                  <a:pt x="5809785" y="722233"/>
                </a:cubicBezTo>
                <a:cubicBezTo>
                  <a:pt x="6320883" y="755687"/>
                  <a:pt x="6946280" y="1106950"/>
                  <a:pt x="7571678" y="145821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ultiplication Sign 10">
            <a:extLst>
              <a:ext uri="{FF2B5EF4-FFF2-40B4-BE49-F238E27FC236}">
                <a16:creationId xmlns:a16="http://schemas.microsoft.com/office/drawing/2014/main" id="{EC75DC2A-C789-1477-C345-1558B2CD444D}"/>
              </a:ext>
            </a:extLst>
          </p:cNvPr>
          <p:cNvSpPr/>
          <p:nvPr/>
        </p:nvSpPr>
        <p:spPr>
          <a:xfrm rot="387329">
            <a:off x="9054788" y="2337344"/>
            <a:ext cx="1025912" cy="1081668"/>
          </a:xfrm>
          <a:prstGeom prst="mathMultiply">
            <a:avLst>
              <a:gd name="adj1" fmla="val 974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5696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33A88-939E-4B0E-984A-32D1CE3A177A}"/>
              </a:ext>
            </a:extLst>
          </p:cNvPr>
          <p:cNvSpPr/>
          <p:nvPr/>
        </p:nvSpPr>
        <p:spPr>
          <a:xfrm>
            <a:off x="-11151" y="1753644"/>
            <a:ext cx="12192000" cy="5104356"/>
          </a:xfrm>
          <a:prstGeom prst="rect">
            <a:avLst/>
          </a:prstGeom>
          <a:solidFill>
            <a:srgbClr val="0A4958"/>
          </a:solidFill>
          <a:ln>
            <a:solidFill>
              <a:srgbClr val="0A4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5C4F70-1114-44E2-94BB-8294BEC21050}"/>
              </a:ext>
            </a:extLst>
          </p:cNvPr>
          <p:cNvSpPr>
            <a:spLocks noGrp="1"/>
          </p:cNvSpPr>
          <p:nvPr>
            <p:ph type="title"/>
          </p:nvPr>
        </p:nvSpPr>
        <p:spPr/>
        <p:txBody>
          <a:bodyPr/>
          <a:lstStyle/>
          <a:p>
            <a:r>
              <a:rPr lang="en-GB">
                <a:latin typeface="Montserrat ExtraBold" panose="00000900000000000000" pitchFamily="50" charset="0"/>
              </a:rPr>
              <a:t>The case for community wealth building</a:t>
            </a:r>
          </a:p>
        </p:txBody>
      </p:sp>
      <p:sp>
        <p:nvSpPr>
          <p:cNvPr id="3" name="Text Placeholder 2">
            <a:extLst>
              <a:ext uri="{FF2B5EF4-FFF2-40B4-BE49-F238E27FC236}">
                <a16:creationId xmlns:a16="http://schemas.microsoft.com/office/drawing/2014/main" id="{BAE27DBD-EA04-497E-B2D9-1C1077F51D0B}"/>
              </a:ext>
            </a:extLst>
          </p:cNvPr>
          <p:cNvSpPr>
            <a:spLocks noGrp="1"/>
          </p:cNvSpPr>
          <p:nvPr>
            <p:ph type="body" idx="1"/>
          </p:nvPr>
        </p:nvSpPr>
        <p:spPr/>
        <p:txBody>
          <a:bodyPr/>
          <a:lstStyle/>
          <a:p>
            <a:r>
              <a:rPr lang="en-US">
                <a:solidFill>
                  <a:schemeClr val="bg1"/>
                </a:solidFill>
              </a:rPr>
              <a:t>What is it?</a:t>
            </a:r>
          </a:p>
          <a:p>
            <a:r>
              <a:rPr lang="en-US">
                <a:solidFill>
                  <a:schemeClr val="bg1"/>
                </a:solidFill>
              </a:rPr>
              <a:t>What problem does it seek to tackle?</a:t>
            </a:r>
          </a:p>
          <a:p>
            <a:endParaRPr lang="en-US">
              <a:solidFill>
                <a:schemeClr val="bg1"/>
              </a:solidFill>
            </a:endParaRPr>
          </a:p>
        </p:txBody>
      </p:sp>
    </p:spTree>
    <p:extLst>
      <p:ext uri="{BB962C8B-B14F-4D97-AF65-F5344CB8AC3E}">
        <p14:creationId xmlns:p14="http://schemas.microsoft.com/office/powerpoint/2010/main" val="3481450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AF7D68-0185-CC53-9E14-34EA2DD415BA}"/>
              </a:ext>
            </a:extLst>
          </p:cNvPr>
          <p:cNvSpPr>
            <a:spLocks noGrp="1"/>
          </p:cNvSpPr>
          <p:nvPr>
            <p:ph type="title"/>
          </p:nvPr>
        </p:nvSpPr>
        <p:spPr/>
        <p:txBody>
          <a:bodyPr/>
          <a:lstStyle/>
          <a:p>
            <a:r>
              <a:rPr lang="en-GB"/>
              <a:t>What is community wealth building? </a:t>
            </a:r>
          </a:p>
        </p:txBody>
      </p:sp>
      <p:sp>
        <p:nvSpPr>
          <p:cNvPr id="5" name="Content Placeholder 4">
            <a:extLst>
              <a:ext uri="{FF2B5EF4-FFF2-40B4-BE49-F238E27FC236}">
                <a16:creationId xmlns:a16="http://schemas.microsoft.com/office/drawing/2014/main" id="{F0CEA715-9E55-ED05-1161-AD1AF0E4E202}"/>
              </a:ext>
            </a:extLst>
          </p:cNvPr>
          <p:cNvSpPr>
            <a:spLocks noGrp="1"/>
          </p:cNvSpPr>
          <p:nvPr>
            <p:ph idx="1"/>
          </p:nvPr>
        </p:nvSpPr>
        <p:spPr>
          <a:xfrm>
            <a:off x="838200" y="2763839"/>
            <a:ext cx="10515600" cy="4094161"/>
          </a:xfrm>
        </p:spPr>
        <p:txBody>
          <a:bodyPr/>
          <a:lstStyle/>
          <a:p>
            <a:r>
              <a:rPr lang="en-US"/>
              <a:t>Community wealth building is a </a:t>
            </a:r>
            <a:r>
              <a:rPr lang="en-US" b="1">
                <a:latin typeface="Montserrat ExtraBold" panose="00000900000000000000" pitchFamily="50" charset="0"/>
              </a:rPr>
              <a:t>progressive approach to economics and economic development.   </a:t>
            </a:r>
          </a:p>
          <a:p>
            <a:endParaRPr lang="en-US"/>
          </a:p>
          <a:p>
            <a:r>
              <a:rPr lang="en-US"/>
              <a:t>It seeks to change the way that our economies have come to function by aiming to retain more wealth and opportunity for the benefit of local people. </a:t>
            </a:r>
          </a:p>
          <a:p>
            <a:endParaRPr lang="en-GB"/>
          </a:p>
        </p:txBody>
      </p:sp>
      <p:sp>
        <p:nvSpPr>
          <p:cNvPr id="6" name="Rectangle 5">
            <a:extLst>
              <a:ext uri="{FF2B5EF4-FFF2-40B4-BE49-F238E27FC236}">
                <a16:creationId xmlns:a16="http://schemas.microsoft.com/office/drawing/2014/main" id="{F5C6C168-5857-A865-0FDB-A4E881C2AA65}"/>
              </a:ext>
            </a:extLst>
          </p:cNvPr>
          <p:cNvSpPr/>
          <p:nvPr/>
        </p:nvSpPr>
        <p:spPr>
          <a:xfrm>
            <a:off x="593778" y="2449317"/>
            <a:ext cx="11004451" cy="3277715"/>
          </a:xfrm>
          <a:custGeom>
            <a:avLst/>
            <a:gdLst>
              <a:gd name="connsiteX0" fmla="*/ 0 w 11004451"/>
              <a:gd name="connsiteY0" fmla="*/ 0 h 3277715"/>
              <a:gd name="connsiteX1" fmla="*/ 577734 w 11004451"/>
              <a:gd name="connsiteY1" fmla="*/ 0 h 3277715"/>
              <a:gd name="connsiteX2" fmla="*/ 935378 w 11004451"/>
              <a:gd name="connsiteY2" fmla="*/ 0 h 3277715"/>
              <a:gd name="connsiteX3" fmla="*/ 1843246 w 11004451"/>
              <a:gd name="connsiteY3" fmla="*/ 0 h 3277715"/>
              <a:gd name="connsiteX4" fmla="*/ 2420979 w 11004451"/>
              <a:gd name="connsiteY4" fmla="*/ 0 h 3277715"/>
              <a:gd name="connsiteX5" fmla="*/ 2998713 w 11004451"/>
              <a:gd name="connsiteY5" fmla="*/ 0 h 3277715"/>
              <a:gd name="connsiteX6" fmla="*/ 3906580 w 11004451"/>
              <a:gd name="connsiteY6" fmla="*/ 0 h 3277715"/>
              <a:gd name="connsiteX7" fmla="*/ 4374269 w 11004451"/>
              <a:gd name="connsiteY7" fmla="*/ 0 h 3277715"/>
              <a:gd name="connsiteX8" fmla="*/ 5282136 w 11004451"/>
              <a:gd name="connsiteY8" fmla="*/ 0 h 3277715"/>
              <a:gd name="connsiteX9" fmla="*/ 6190004 w 11004451"/>
              <a:gd name="connsiteY9" fmla="*/ 0 h 3277715"/>
              <a:gd name="connsiteX10" fmla="*/ 6877782 w 11004451"/>
              <a:gd name="connsiteY10" fmla="*/ 0 h 3277715"/>
              <a:gd name="connsiteX11" fmla="*/ 7785649 w 11004451"/>
              <a:gd name="connsiteY11" fmla="*/ 0 h 3277715"/>
              <a:gd name="connsiteX12" fmla="*/ 8363383 w 11004451"/>
              <a:gd name="connsiteY12" fmla="*/ 0 h 3277715"/>
              <a:gd name="connsiteX13" fmla="*/ 8941116 w 11004451"/>
              <a:gd name="connsiteY13" fmla="*/ 0 h 3277715"/>
              <a:gd name="connsiteX14" fmla="*/ 9738939 w 11004451"/>
              <a:gd name="connsiteY14" fmla="*/ 0 h 3277715"/>
              <a:gd name="connsiteX15" fmla="*/ 10316673 w 11004451"/>
              <a:gd name="connsiteY15" fmla="*/ 0 h 3277715"/>
              <a:gd name="connsiteX16" fmla="*/ 11004451 w 11004451"/>
              <a:gd name="connsiteY16" fmla="*/ 0 h 3277715"/>
              <a:gd name="connsiteX17" fmla="*/ 11004451 w 11004451"/>
              <a:gd name="connsiteY17" fmla="*/ 721097 h 3277715"/>
              <a:gd name="connsiteX18" fmla="*/ 11004451 w 11004451"/>
              <a:gd name="connsiteY18" fmla="*/ 1409417 h 3277715"/>
              <a:gd name="connsiteX19" fmla="*/ 11004451 w 11004451"/>
              <a:gd name="connsiteY19" fmla="*/ 2097738 h 3277715"/>
              <a:gd name="connsiteX20" fmla="*/ 11004451 w 11004451"/>
              <a:gd name="connsiteY20" fmla="*/ 2654949 h 3277715"/>
              <a:gd name="connsiteX21" fmla="*/ 11004451 w 11004451"/>
              <a:gd name="connsiteY21" fmla="*/ 3277715 h 3277715"/>
              <a:gd name="connsiteX22" fmla="*/ 10206628 w 11004451"/>
              <a:gd name="connsiteY22" fmla="*/ 3277715 h 3277715"/>
              <a:gd name="connsiteX23" fmla="*/ 9738939 w 11004451"/>
              <a:gd name="connsiteY23" fmla="*/ 3277715 h 3277715"/>
              <a:gd name="connsiteX24" fmla="*/ 9051161 w 11004451"/>
              <a:gd name="connsiteY24" fmla="*/ 3277715 h 3277715"/>
              <a:gd name="connsiteX25" fmla="*/ 8693516 w 11004451"/>
              <a:gd name="connsiteY25" fmla="*/ 3277715 h 3277715"/>
              <a:gd name="connsiteX26" fmla="*/ 8335872 w 11004451"/>
              <a:gd name="connsiteY26" fmla="*/ 3277715 h 3277715"/>
              <a:gd name="connsiteX27" fmla="*/ 7648093 w 11004451"/>
              <a:gd name="connsiteY27" fmla="*/ 3277715 h 3277715"/>
              <a:gd name="connsiteX28" fmla="*/ 7180404 w 11004451"/>
              <a:gd name="connsiteY28" fmla="*/ 3277715 h 3277715"/>
              <a:gd name="connsiteX29" fmla="*/ 6382582 w 11004451"/>
              <a:gd name="connsiteY29" fmla="*/ 3277715 h 3277715"/>
              <a:gd name="connsiteX30" fmla="*/ 5914892 w 11004451"/>
              <a:gd name="connsiteY30" fmla="*/ 3277715 h 3277715"/>
              <a:gd name="connsiteX31" fmla="*/ 5117070 w 11004451"/>
              <a:gd name="connsiteY31" fmla="*/ 3277715 h 3277715"/>
              <a:gd name="connsiteX32" fmla="*/ 4759425 w 11004451"/>
              <a:gd name="connsiteY32" fmla="*/ 3277715 h 3277715"/>
              <a:gd name="connsiteX33" fmla="*/ 3961602 w 11004451"/>
              <a:gd name="connsiteY33" fmla="*/ 3277715 h 3277715"/>
              <a:gd name="connsiteX34" fmla="*/ 3493913 w 11004451"/>
              <a:gd name="connsiteY34" fmla="*/ 3277715 h 3277715"/>
              <a:gd name="connsiteX35" fmla="*/ 3136269 w 11004451"/>
              <a:gd name="connsiteY35" fmla="*/ 3277715 h 3277715"/>
              <a:gd name="connsiteX36" fmla="*/ 2668579 w 11004451"/>
              <a:gd name="connsiteY36" fmla="*/ 3277715 h 3277715"/>
              <a:gd name="connsiteX37" fmla="*/ 1870757 w 11004451"/>
              <a:gd name="connsiteY37" fmla="*/ 3277715 h 3277715"/>
              <a:gd name="connsiteX38" fmla="*/ 1403068 w 11004451"/>
              <a:gd name="connsiteY38" fmla="*/ 3277715 h 3277715"/>
              <a:gd name="connsiteX39" fmla="*/ 1045423 w 11004451"/>
              <a:gd name="connsiteY39" fmla="*/ 3277715 h 3277715"/>
              <a:gd name="connsiteX40" fmla="*/ 0 w 11004451"/>
              <a:gd name="connsiteY40" fmla="*/ 3277715 h 3277715"/>
              <a:gd name="connsiteX41" fmla="*/ 0 w 11004451"/>
              <a:gd name="connsiteY41" fmla="*/ 2654949 h 3277715"/>
              <a:gd name="connsiteX42" fmla="*/ 0 w 11004451"/>
              <a:gd name="connsiteY42" fmla="*/ 2097738 h 3277715"/>
              <a:gd name="connsiteX43" fmla="*/ 0 w 11004451"/>
              <a:gd name="connsiteY43" fmla="*/ 1442195 h 3277715"/>
              <a:gd name="connsiteX44" fmla="*/ 0 w 11004451"/>
              <a:gd name="connsiteY44" fmla="*/ 852206 h 3277715"/>
              <a:gd name="connsiteX45" fmla="*/ 0 w 11004451"/>
              <a:gd name="connsiteY45" fmla="*/ 0 h 327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004451" h="3277715" extrusionOk="0">
                <a:moveTo>
                  <a:pt x="0" y="0"/>
                </a:moveTo>
                <a:cubicBezTo>
                  <a:pt x="124873" y="14580"/>
                  <a:pt x="334835" y="24476"/>
                  <a:pt x="577734" y="0"/>
                </a:cubicBezTo>
                <a:cubicBezTo>
                  <a:pt x="820633" y="-24476"/>
                  <a:pt x="819525" y="10845"/>
                  <a:pt x="935378" y="0"/>
                </a:cubicBezTo>
                <a:cubicBezTo>
                  <a:pt x="1051231" y="-10845"/>
                  <a:pt x="1433644" y="33428"/>
                  <a:pt x="1843246" y="0"/>
                </a:cubicBezTo>
                <a:cubicBezTo>
                  <a:pt x="2252848" y="-33428"/>
                  <a:pt x="2198099" y="-27134"/>
                  <a:pt x="2420979" y="0"/>
                </a:cubicBezTo>
                <a:cubicBezTo>
                  <a:pt x="2643859" y="27134"/>
                  <a:pt x="2878856" y="6701"/>
                  <a:pt x="2998713" y="0"/>
                </a:cubicBezTo>
                <a:cubicBezTo>
                  <a:pt x="3118570" y="-6701"/>
                  <a:pt x="3471203" y="1869"/>
                  <a:pt x="3906580" y="0"/>
                </a:cubicBezTo>
                <a:cubicBezTo>
                  <a:pt x="4341957" y="-1869"/>
                  <a:pt x="4257775" y="-20760"/>
                  <a:pt x="4374269" y="0"/>
                </a:cubicBezTo>
                <a:cubicBezTo>
                  <a:pt x="4490763" y="20760"/>
                  <a:pt x="5014165" y="10291"/>
                  <a:pt x="5282136" y="0"/>
                </a:cubicBezTo>
                <a:cubicBezTo>
                  <a:pt x="5550107" y="-10291"/>
                  <a:pt x="5776053" y="18117"/>
                  <a:pt x="6190004" y="0"/>
                </a:cubicBezTo>
                <a:cubicBezTo>
                  <a:pt x="6603955" y="-18117"/>
                  <a:pt x="6651902" y="12633"/>
                  <a:pt x="6877782" y="0"/>
                </a:cubicBezTo>
                <a:cubicBezTo>
                  <a:pt x="7103662" y="-12633"/>
                  <a:pt x="7334346" y="-13980"/>
                  <a:pt x="7785649" y="0"/>
                </a:cubicBezTo>
                <a:cubicBezTo>
                  <a:pt x="8236952" y="13980"/>
                  <a:pt x="8189156" y="14777"/>
                  <a:pt x="8363383" y="0"/>
                </a:cubicBezTo>
                <a:cubicBezTo>
                  <a:pt x="8537610" y="-14777"/>
                  <a:pt x="8816412" y="-25772"/>
                  <a:pt x="8941116" y="0"/>
                </a:cubicBezTo>
                <a:cubicBezTo>
                  <a:pt x="9065820" y="25772"/>
                  <a:pt x="9472643" y="21783"/>
                  <a:pt x="9738939" y="0"/>
                </a:cubicBezTo>
                <a:cubicBezTo>
                  <a:pt x="10005235" y="-21783"/>
                  <a:pt x="10035376" y="22870"/>
                  <a:pt x="10316673" y="0"/>
                </a:cubicBezTo>
                <a:cubicBezTo>
                  <a:pt x="10597970" y="-22870"/>
                  <a:pt x="10674703" y="11899"/>
                  <a:pt x="11004451" y="0"/>
                </a:cubicBezTo>
                <a:cubicBezTo>
                  <a:pt x="11036732" y="279809"/>
                  <a:pt x="11009136" y="391901"/>
                  <a:pt x="11004451" y="721097"/>
                </a:cubicBezTo>
                <a:cubicBezTo>
                  <a:pt x="10999766" y="1050293"/>
                  <a:pt x="10979326" y="1246989"/>
                  <a:pt x="11004451" y="1409417"/>
                </a:cubicBezTo>
                <a:cubicBezTo>
                  <a:pt x="11029576" y="1571845"/>
                  <a:pt x="10986615" y="1924420"/>
                  <a:pt x="11004451" y="2097738"/>
                </a:cubicBezTo>
                <a:cubicBezTo>
                  <a:pt x="11022287" y="2271056"/>
                  <a:pt x="10990360" y="2377834"/>
                  <a:pt x="11004451" y="2654949"/>
                </a:cubicBezTo>
                <a:cubicBezTo>
                  <a:pt x="11018542" y="2932064"/>
                  <a:pt x="11025763" y="3138238"/>
                  <a:pt x="11004451" y="3277715"/>
                </a:cubicBezTo>
                <a:cubicBezTo>
                  <a:pt x="10781827" y="3293609"/>
                  <a:pt x="10545001" y="3288170"/>
                  <a:pt x="10206628" y="3277715"/>
                </a:cubicBezTo>
                <a:cubicBezTo>
                  <a:pt x="9868255" y="3267260"/>
                  <a:pt x="9961242" y="3256895"/>
                  <a:pt x="9738939" y="3277715"/>
                </a:cubicBezTo>
                <a:cubicBezTo>
                  <a:pt x="9516636" y="3298535"/>
                  <a:pt x="9313876" y="3277268"/>
                  <a:pt x="9051161" y="3277715"/>
                </a:cubicBezTo>
                <a:cubicBezTo>
                  <a:pt x="8788446" y="3278162"/>
                  <a:pt x="8855218" y="3290212"/>
                  <a:pt x="8693516" y="3277715"/>
                </a:cubicBezTo>
                <a:cubicBezTo>
                  <a:pt x="8531815" y="3265218"/>
                  <a:pt x="8446530" y="3273175"/>
                  <a:pt x="8335872" y="3277715"/>
                </a:cubicBezTo>
                <a:cubicBezTo>
                  <a:pt x="8225214" y="3282255"/>
                  <a:pt x="7869371" y="3252650"/>
                  <a:pt x="7648093" y="3277715"/>
                </a:cubicBezTo>
                <a:cubicBezTo>
                  <a:pt x="7426815" y="3302780"/>
                  <a:pt x="7280620" y="3260667"/>
                  <a:pt x="7180404" y="3277715"/>
                </a:cubicBezTo>
                <a:cubicBezTo>
                  <a:pt x="7080188" y="3294763"/>
                  <a:pt x="6682022" y="3306888"/>
                  <a:pt x="6382582" y="3277715"/>
                </a:cubicBezTo>
                <a:cubicBezTo>
                  <a:pt x="6083142" y="3248542"/>
                  <a:pt x="6117111" y="3260807"/>
                  <a:pt x="5914892" y="3277715"/>
                </a:cubicBezTo>
                <a:cubicBezTo>
                  <a:pt x="5712673" y="3294624"/>
                  <a:pt x="5295552" y="3239302"/>
                  <a:pt x="5117070" y="3277715"/>
                </a:cubicBezTo>
                <a:cubicBezTo>
                  <a:pt x="4938588" y="3316128"/>
                  <a:pt x="4897475" y="3279363"/>
                  <a:pt x="4759425" y="3277715"/>
                </a:cubicBezTo>
                <a:cubicBezTo>
                  <a:pt x="4621375" y="3276067"/>
                  <a:pt x="4234285" y="3258911"/>
                  <a:pt x="3961602" y="3277715"/>
                </a:cubicBezTo>
                <a:cubicBezTo>
                  <a:pt x="3688919" y="3296519"/>
                  <a:pt x="3606808" y="3265737"/>
                  <a:pt x="3493913" y="3277715"/>
                </a:cubicBezTo>
                <a:cubicBezTo>
                  <a:pt x="3381018" y="3289693"/>
                  <a:pt x="3310308" y="3286346"/>
                  <a:pt x="3136269" y="3277715"/>
                </a:cubicBezTo>
                <a:cubicBezTo>
                  <a:pt x="2962230" y="3269084"/>
                  <a:pt x="2845167" y="3277567"/>
                  <a:pt x="2668579" y="3277715"/>
                </a:cubicBezTo>
                <a:cubicBezTo>
                  <a:pt x="2491991" y="3277864"/>
                  <a:pt x="2085707" y="3265606"/>
                  <a:pt x="1870757" y="3277715"/>
                </a:cubicBezTo>
                <a:cubicBezTo>
                  <a:pt x="1655807" y="3289824"/>
                  <a:pt x="1518342" y="3280735"/>
                  <a:pt x="1403068" y="3277715"/>
                </a:cubicBezTo>
                <a:cubicBezTo>
                  <a:pt x="1287794" y="3274695"/>
                  <a:pt x="1146369" y="3284659"/>
                  <a:pt x="1045423" y="3277715"/>
                </a:cubicBezTo>
                <a:cubicBezTo>
                  <a:pt x="944478" y="3270771"/>
                  <a:pt x="347697" y="3316872"/>
                  <a:pt x="0" y="3277715"/>
                </a:cubicBezTo>
                <a:cubicBezTo>
                  <a:pt x="10737" y="3026052"/>
                  <a:pt x="15502" y="2851884"/>
                  <a:pt x="0" y="2654949"/>
                </a:cubicBezTo>
                <a:cubicBezTo>
                  <a:pt x="-15502" y="2458014"/>
                  <a:pt x="-13281" y="2278637"/>
                  <a:pt x="0" y="2097738"/>
                </a:cubicBezTo>
                <a:cubicBezTo>
                  <a:pt x="13281" y="1916839"/>
                  <a:pt x="-1193" y="1648118"/>
                  <a:pt x="0" y="1442195"/>
                </a:cubicBezTo>
                <a:cubicBezTo>
                  <a:pt x="1193" y="1236272"/>
                  <a:pt x="-305" y="1116508"/>
                  <a:pt x="0" y="852206"/>
                </a:cubicBezTo>
                <a:cubicBezTo>
                  <a:pt x="305" y="587904"/>
                  <a:pt x="2346" y="410612"/>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283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E31BFF-33B4-4397-BA31-C5E370A082C3}"/>
              </a:ext>
            </a:extLst>
          </p:cNvPr>
          <p:cNvSpPr txBox="1">
            <a:spLocks/>
          </p:cNvSpPr>
          <p:nvPr/>
        </p:nvSpPr>
        <p:spPr>
          <a:xfrm>
            <a:off x="1974574" y="365125"/>
            <a:ext cx="9805050" cy="1278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bg1"/>
                </a:solidFill>
                <a:latin typeface="Montserrat" panose="02000505000000020004" pitchFamily="2" charset="0"/>
                <a:ea typeface="+mj-ea"/>
                <a:cs typeface="+mj-cs"/>
              </a:defRPr>
            </a:lvl1pPr>
          </a:lstStyle>
          <a:p>
            <a:r>
              <a:rPr lang="en-GB"/>
              <a:t>Our current economic model is failing</a:t>
            </a:r>
          </a:p>
        </p:txBody>
      </p:sp>
      <p:pic>
        <p:nvPicPr>
          <p:cNvPr id="2" name="Picture 1">
            <a:extLst>
              <a:ext uri="{FF2B5EF4-FFF2-40B4-BE49-F238E27FC236}">
                <a16:creationId xmlns:a16="http://schemas.microsoft.com/office/drawing/2014/main" id="{2147ADC3-94FE-1445-9535-0A9C1F508549}"/>
              </a:ext>
            </a:extLst>
          </p:cNvPr>
          <p:cNvPicPr>
            <a:picLocks noChangeAspect="1"/>
          </p:cNvPicPr>
          <p:nvPr/>
        </p:nvPicPr>
        <p:blipFill rotWithShape="1">
          <a:blip r:embed="rId3">
            <a:extLst>
              <a:ext uri="{28A0092B-C50C-407E-A947-70E740481C1C}">
                <a14:useLocalDpi xmlns:a14="http://schemas.microsoft.com/office/drawing/2010/main" val="0"/>
              </a:ext>
            </a:extLst>
          </a:blip>
          <a:srcRect l="20000" r="20000"/>
          <a:stretch/>
        </p:blipFill>
        <p:spPr>
          <a:xfrm>
            <a:off x="814779" y="3001921"/>
            <a:ext cx="2816716" cy="2816716"/>
          </a:xfrm>
          <a:prstGeom prst="ellipse">
            <a:avLst/>
          </a:prstGeom>
        </p:spPr>
      </p:pic>
      <p:pic>
        <p:nvPicPr>
          <p:cNvPr id="3" name="Picture 2">
            <a:extLst>
              <a:ext uri="{FF2B5EF4-FFF2-40B4-BE49-F238E27FC236}">
                <a16:creationId xmlns:a16="http://schemas.microsoft.com/office/drawing/2014/main" id="{E572D59F-370D-4647-A32C-C4A346932C80}"/>
              </a:ext>
            </a:extLst>
          </p:cNvPr>
          <p:cNvPicPr>
            <a:picLocks noChangeAspect="1"/>
          </p:cNvPicPr>
          <p:nvPr/>
        </p:nvPicPr>
        <p:blipFill rotWithShape="1">
          <a:blip r:embed="rId4">
            <a:extLst>
              <a:ext uri="{28A0092B-C50C-407E-A947-70E740481C1C}">
                <a14:useLocalDpi xmlns:a14="http://schemas.microsoft.com/office/drawing/2010/main" val="0"/>
              </a:ext>
            </a:extLst>
          </a:blip>
          <a:srcRect l="21875" r="21875"/>
          <a:stretch/>
        </p:blipFill>
        <p:spPr>
          <a:xfrm>
            <a:off x="8560505" y="3001921"/>
            <a:ext cx="2816716" cy="2816716"/>
          </a:xfrm>
          <a:prstGeom prst="ellipse">
            <a:avLst/>
          </a:prstGeom>
        </p:spPr>
      </p:pic>
      <p:pic>
        <p:nvPicPr>
          <p:cNvPr id="5" name="Picture 4">
            <a:extLst>
              <a:ext uri="{FF2B5EF4-FFF2-40B4-BE49-F238E27FC236}">
                <a16:creationId xmlns:a16="http://schemas.microsoft.com/office/drawing/2014/main" id="{62085A81-035D-3446-B223-9A820BB15132}"/>
              </a:ext>
            </a:extLst>
          </p:cNvPr>
          <p:cNvPicPr>
            <a:picLocks noChangeAspect="1"/>
          </p:cNvPicPr>
          <p:nvPr/>
        </p:nvPicPr>
        <p:blipFill rotWithShape="1">
          <a:blip r:embed="rId5">
            <a:extLst>
              <a:ext uri="{28A0092B-C50C-407E-A947-70E740481C1C}">
                <a14:useLocalDpi xmlns:a14="http://schemas.microsoft.com/office/drawing/2010/main" val="0"/>
              </a:ext>
            </a:extLst>
          </a:blip>
          <a:srcRect l="12500" r="12500"/>
          <a:stretch/>
        </p:blipFill>
        <p:spPr>
          <a:xfrm>
            <a:off x="4687642" y="3001921"/>
            <a:ext cx="2816716" cy="2816716"/>
          </a:xfrm>
          <a:prstGeom prst="ellipse">
            <a:avLst/>
          </a:prstGeom>
        </p:spPr>
      </p:pic>
    </p:spTree>
    <p:extLst>
      <p:ext uri="{BB962C8B-B14F-4D97-AF65-F5344CB8AC3E}">
        <p14:creationId xmlns:p14="http://schemas.microsoft.com/office/powerpoint/2010/main" val="266016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E31BFF-33B4-4397-BA31-C5E370A082C3}"/>
              </a:ext>
            </a:extLst>
          </p:cNvPr>
          <p:cNvSpPr txBox="1">
            <a:spLocks/>
          </p:cNvSpPr>
          <p:nvPr/>
        </p:nvSpPr>
        <p:spPr>
          <a:xfrm>
            <a:off x="1974574" y="365125"/>
            <a:ext cx="9805050" cy="1278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bg1"/>
                </a:solidFill>
                <a:latin typeface="Montserrat" panose="02000505000000020004" pitchFamily="2" charset="0"/>
                <a:ea typeface="+mj-ea"/>
                <a:cs typeface="+mj-cs"/>
              </a:defRPr>
            </a:lvl1pPr>
          </a:lstStyle>
          <a:p>
            <a:r>
              <a:rPr lang="en-GB"/>
              <a:t>Our current economic model is failing</a:t>
            </a:r>
          </a:p>
        </p:txBody>
      </p:sp>
      <p:pic>
        <p:nvPicPr>
          <p:cNvPr id="2" name="Picture 1">
            <a:extLst>
              <a:ext uri="{FF2B5EF4-FFF2-40B4-BE49-F238E27FC236}">
                <a16:creationId xmlns:a16="http://schemas.microsoft.com/office/drawing/2014/main" id="{2147ADC3-94FE-1445-9535-0A9C1F5085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4779" y="3001921"/>
            <a:ext cx="2816716" cy="2816716"/>
          </a:xfrm>
          <a:prstGeom prst="ellipse">
            <a:avLst/>
          </a:prstGeom>
        </p:spPr>
      </p:pic>
      <p:pic>
        <p:nvPicPr>
          <p:cNvPr id="3" name="Picture 2">
            <a:extLst>
              <a:ext uri="{FF2B5EF4-FFF2-40B4-BE49-F238E27FC236}">
                <a16:creationId xmlns:a16="http://schemas.microsoft.com/office/drawing/2014/main" id="{E572D59F-370D-4647-A32C-C4A346932C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09162" y="3001922"/>
            <a:ext cx="2816716" cy="2816716"/>
          </a:xfrm>
          <a:prstGeom prst="ellipse">
            <a:avLst/>
          </a:prstGeom>
        </p:spPr>
      </p:pic>
      <p:pic>
        <p:nvPicPr>
          <p:cNvPr id="5" name="Picture 4">
            <a:extLst>
              <a:ext uri="{FF2B5EF4-FFF2-40B4-BE49-F238E27FC236}">
                <a16:creationId xmlns:a16="http://schemas.microsoft.com/office/drawing/2014/main" id="{62085A81-035D-3446-B223-9A820BB1513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947" t="-918"/>
          <a:stretch/>
        </p:blipFill>
        <p:spPr>
          <a:xfrm>
            <a:off x="8176132" y="3001922"/>
            <a:ext cx="2816716" cy="2816716"/>
          </a:xfrm>
          <a:prstGeom prst="ellipse">
            <a:avLst/>
          </a:prstGeom>
        </p:spPr>
      </p:pic>
    </p:spTree>
    <p:extLst>
      <p:ext uri="{BB962C8B-B14F-4D97-AF65-F5344CB8AC3E}">
        <p14:creationId xmlns:p14="http://schemas.microsoft.com/office/powerpoint/2010/main" val="3239298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E31BFF-33B4-4397-BA31-C5E370A082C3}"/>
              </a:ext>
            </a:extLst>
          </p:cNvPr>
          <p:cNvSpPr txBox="1">
            <a:spLocks/>
          </p:cNvSpPr>
          <p:nvPr/>
        </p:nvSpPr>
        <p:spPr>
          <a:xfrm>
            <a:off x="1974574" y="365125"/>
            <a:ext cx="9379226" cy="1278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bg1"/>
                </a:solidFill>
                <a:latin typeface="Montserrat" panose="02000505000000020004" pitchFamily="2" charset="0"/>
                <a:ea typeface="+mj-ea"/>
                <a:cs typeface="+mj-cs"/>
              </a:defRPr>
            </a:lvl1pPr>
          </a:lstStyle>
          <a:p>
            <a:r>
              <a:rPr lang="en-GB" sz="4000">
                <a:solidFill>
                  <a:schemeClr val="bg1">
                    <a:lumMod val="95000"/>
                  </a:schemeClr>
                </a:solidFill>
                <a:latin typeface="Montserrat"/>
                <a:ea typeface="Open Sans"/>
                <a:cs typeface="Open Sans"/>
              </a:rPr>
              <a:t>Our growth is exclusive</a:t>
            </a:r>
            <a:endParaRPr lang="en-GB"/>
          </a:p>
        </p:txBody>
      </p:sp>
      <p:sp>
        <p:nvSpPr>
          <p:cNvPr id="8" name="Rectangle 7">
            <a:extLst>
              <a:ext uri="{FF2B5EF4-FFF2-40B4-BE49-F238E27FC236}">
                <a16:creationId xmlns:a16="http://schemas.microsoft.com/office/drawing/2014/main" id="{ED1AB8DE-02A8-4046-9923-E507A1E69C5D}"/>
              </a:ext>
            </a:extLst>
          </p:cNvPr>
          <p:cNvSpPr/>
          <p:nvPr/>
        </p:nvSpPr>
        <p:spPr>
          <a:xfrm>
            <a:off x="600636" y="2453268"/>
            <a:ext cx="11004450" cy="3932147"/>
          </a:xfrm>
          <a:custGeom>
            <a:avLst/>
            <a:gdLst>
              <a:gd name="connsiteX0" fmla="*/ 0 w 11004450"/>
              <a:gd name="connsiteY0" fmla="*/ 0 h 3932147"/>
              <a:gd name="connsiteX1" fmla="*/ 577734 w 11004450"/>
              <a:gd name="connsiteY1" fmla="*/ 0 h 3932147"/>
              <a:gd name="connsiteX2" fmla="*/ 935378 w 11004450"/>
              <a:gd name="connsiteY2" fmla="*/ 0 h 3932147"/>
              <a:gd name="connsiteX3" fmla="*/ 1843245 w 11004450"/>
              <a:gd name="connsiteY3" fmla="*/ 0 h 3932147"/>
              <a:gd name="connsiteX4" fmla="*/ 2420979 w 11004450"/>
              <a:gd name="connsiteY4" fmla="*/ 0 h 3932147"/>
              <a:gd name="connsiteX5" fmla="*/ 2998713 w 11004450"/>
              <a:gd name="connsiteY5" fmla="*/ 0 h 3932147"/>
              <a:gd name="connsiteX6" fmla="*/ 3906580 w 11004450"/>
              <a:gd name="connsiteY6" fmla="*/ 0 h 3932147"/>
              <a:gd name="connsiteX7" fmla="*/ 4374269 w 11004450"/>
              <a:gd name="connsiteY7" fmla="*/ 0 h 3932147"/>
              <a:gd name="connsiteX8" fmla="*/ 5282136 w 11004450"/>
              <a:gd name="connsiteY8" fmla="*/ 0 h 3932147"/>
              <a:gd name="connsiteX9" fmla="*/ 6190003 w 11004450"/>
              <a:gd name="connsiteY9" fmla="*/ 0 h 3932147"/>
              <a:gd name="connsiteX10" fmla="*/ 6877781 w 11004450"/>
              <a:gd name="connsiteY10" fmla="*/ 0 h 3932147"/>
              <a:gd name="connsiteX11" fmla="*/ 7785648 w 11004450"/>
              <a:gd name="connsiteY11" fmla="*/ 0 h 3932147"/>
              <a:gd name="connsiteX12" fmla="*/ 8363382 w 11004450"/>
              <a:gd name="connsiteY12" fmla="*/ 0 h 3932147"/>
              <a:gd name="connsiteX13" fmla="*/ 8941116 w 11004450"/>
              <a:gd name="connsiteY13" fmla="*/ 0 h 3932147"/>
              <a:gd name="connsiteX14" fmla="*/ 9738938 w 11004450"/>
              <a:gd name="connsiteY14" fmla="*/ 0 h 3932147"/>
              <a:gd name="connsiteX15" fmla="*/ 10316672 w 11004450"/>
              <a:gd name="connsiteY15" fmla="*/ 0 h 3932147"/>
              <a:gd name="connsiteX16" fmla="*/ 11004450 w 11004450"/>
              <a:gd name="connsiteY16" fmla="*/ 0 h 3932147"/>
              <a:gd name="connsiteX17" fmla="*/ 11004450 w 11004450"/>
              <a:gd name="connsiteY17" fmla="*/ 734001 h 3932147"/>
              <a:gd name="connsiteX18" fmla="*/ 11004450 w 11004450"/>
              <a:gd name="connsiteY18" fmla="*/ 1428680 h 3932147"/>
              <a:gd name="connsiteX19" fmla="*/ 11004450 w 11004450"/>
              <a:gd name="connsiteY19" fmla="*/ 2123359 h 3932147"/>
              <a:gd name="connsiteX20" fmla="*/ 11004450 w 11004450"/>
              <a:gd name="connsiteY20" fmla="*/ 2660753 h 3932147"/>
              <a:gd name="connsiteX21" fmla="*/ 11004450 w 11004450"/>
              <a:gd name="connsiteY21" fmla="*/ 3237468 h 3932147"/>
              <a:gd name="connsiteX22" fmla="*/ 11004450 w 11004450"/>
              <a:gd name="connsiteY22" fmla="*/ 3932147 h 3932147"/>
              <a:gd name="connsiteX23" fmla="*/ 10426716 w 11004450"/>
              <a:gd name="connsiteY23" fmla="*/ 3932147 h 3932147"/>
              <a:gd name="connsiteX24" fmla="*/ 9738938 w 11004450"/>
              <a:gd name="connsiteY24" fmla="*/ 3932147 h 3932147"/>
              <a:gd name="connsiteX25" fmla="*/ 9381294 w 11004450"/>
              <a:gd name="connsiteY25" fmla="*/ 3932147 h 3932147"/>
              <a:gd name="connsiteX26" fmla="*/ 9023649 w 11004450"/>
              <a:gd name="connsiteY26" fmla="*/ 3932147 h 3932147"/>
              <a:gd name="connsiteX27" fmla="*/ 8335871 w 11004450"/>
              <a:gd name="connsiteY27" fmla="*/ 3932147 h 3932147"/>
              <a:gd name="connsiteX28" fmla="*/ 7868182 w 11004450"/>
              <a:gd name="connsiteY28" fmla="*/ 3932147 h 3932147"/>
              <a:gd name="connsiteX29" fmla="*/ 7070359 w 11004450"/>
              <a:gd name="connsiteY29" fmla="*/ 3932147 h 3932147"/>
              <a:gd name="connsiteX30" fmla="*/ 6602670 w 11004450"/>
              <a:gd name="connsiteY30" fmla="*/ 3932147 h 3932147"/>
              <a:gd name="connsiteX31" fmla="*/ 5804847 w 11004450"/>
              <a:gd name="connsiteY31" fmla="*/ 3932147 h 3932147"/>
              <a:gd name="connsiteX32" fmla="*/ 5447203 w 11004450"/>
              <a:gd name="connsiteY32" fmla="*/ 3932147 h 3932147"/>
              <a:gd name="connsiteX33" fmla="*/ 4649380 w 11004450"/>
              <a:gd name="connsiteY33" fmla="*/ 3932147 h 3932147"/>
              <a:gd name="connsiteX34" fmla="*/ 4181691 w 11004450"/>
              <a:gd name="connsiteY34" fmla="*/ 3932147 h 3932147"/>
              <a:gd name="connsiteX35" fmla="*/ 3824046 w 11004450"/>
              <a:gd name="connsiteY35" fmla="*/ 3932147 h 3932147"/>
              <a:gd name="connsiteX36" fmla="*/ 3356357 w 11004450"/>
              <a:gd name="connsiteY36" fmla="*/ 3932147 h 3932147"/>
              <a:gd name="connsiteX37" fmla="*/ 2558535 w 11004450"/>
              <a:gd name="connsiteY37" fmla="*/ 3932147 h 3932147"/>
              <a:gd name="connsiteX38" fmla="*/ 2090846 w 11004450"/>
              <a:gd name="connsiteY38" fmla="*/ 3932147 h 3932147"/>
              <a:gd name="connsiteX39" fmla="*/ 1733201 w 11004450"/>
              <a:gd name="connsiteY39" fmla="*/ 3932147 h 3932147"/>
              <a:gd name="connsiteX40" fmla="*/ 1265512 w 11004450"/>
              <a:gd name="connsiteY40" fmla="*/ 3932147 h 3932147"/>
              <a:gd name="connsiteX41" fmla="*/ 687778 w 11004450"/>
              <a:gd name="connsiteY41" fmla="*/ 3932147 h 3932147"/>
              <a:gd name="connsiteX42" fmla="*/ 0 w 11004450"/>
              <a:gd name="connsiteY42" fmla="*/ 3932147 h 3932147"/>
              <a:gd name="connsiteX43" fmla="*/ 0 w 11004450"/>
              <a:gd name="connsiteY43" fmla="*/ 3355432 h 3932147"/>
              <a:gd name="connsiteX44" fmla="*/ 0 w 11004450"/>
              <a:gd name="connsiteY44" fmla="*/ 2778717 h 3932147"/>
              <a:gd name="connsiteX45" fmla="*/ 0 w 11004450"/>
              <a:gd name="connsiteY45" fmla="*/ 2123359 h 3932147"/>
              <a:gd name="connsiteX46" fmla="*/ 0 w 11004450"/>
              <a:gd name="connsiteY46" fmla="*/ 1468002 h 3932147"/>
              <a:gd name="connsiteX47" fmla="*/ 0 w 11004450"/>
              <a:gd name="connsiteY47" fmla="*/ 812644 h 3932147"/>
              <a:gd name="connsiteX48" fmla="*/ 0 w 11004450"/>
              <a:gd name="connsiteY48" fmla="*/ 0 h 393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04450" h="3932147" extrusionOk="0">
                <a:moveTo>
                  <a:pt x="0" y="0"/>
                </a:moveTo>
                <a:cubicBezTo>
                  <a:pt x="124873" y="14580"/>
                  <a:pt x="334835" y="24476"/>
                  <a:pt x="577734" y="0"/>
                </a:cubicBezTo>
                <a:cubicBezTo>
                  <a:pt x="820633" y="-24476"/>
                  <a:pt x="819525" y="10845"/>
                  <a:pt x="935378" y="0"/>
                </a:cubicBezTo>
                <a:cubicBezTo>
                  <a:pt x="1051231" y="-10845"/>
                  <a:pt x="1435330" y="37168"/>
                  <a:pt x="1843245" y="0"/>
                </a:cubicBezTo>
                <a:cubicBezTo>
                  <a:pt x="2251160" y="-37168"/>
                  <a:pt x="2195613" y="-27153"/>
                  <a:pt x="2420979" y="0"/>
                </a:cubicBezTo>
                <a:cubicBezTo>
                  <a:pt x="2646345" y="27153"/>
                  <a:pt x="2878856" y="6701"/>
                  <a:pt x="2998713" y="0"/>
                </a:cubicBezTo>
                <a:cubicBezTo>
                  <a:pt x="3118570" y="-6701"/>
                  <a:pt x="3471203" y="1869"/>
                  <a:pt x="3906580" y="0"/>
                </a:cubicBezTo>
                <a:cubicBezTo>
                  <a:pt x="4341957" y="-1869"/>
                  <a:pt x="4257775" y="-20760"/>
                  <a:pt x="4374269" y="0"/>
                </a:cubicBezTo>
                <a:cubicBezTo>
                  <a:pt x="4490763" y="20760"/>
                  <a:pt x="5014165" y="10291"/>
                  <a:pt x="5282136" y="0"/>
                </a:cubicBezTo>
                <a:cubicBezTo>
                  <a:pt x="5550107" y="-10291"/>
                  <a:pt x="5777502" y="19024"/>
                  <a:pt x="6190003" y="0"/>
                </a:cubicBezTo>
                <a:cubicBezTo>
                  <a:pt x="6602504" y="-19024"/>
                  <a:pt x="6651901" y="12633"/>
                  <a:pt x="6877781" y="0"/>
                </a:cubicBezTo>
                <a:cubicBezTo>
                  <a:pt x="7103661" y="-12633"/>
                  <a:pt x="7334345" y="-13980"/>
                  <a:pt x="7785648" y="0"/>
                </a:cubicBezTo>
                <a:cubicBezTo>
                  <a:pt x="8236951" y="13980"/>
                  <a:pt x="8189155" y="14777"/>
                  <a:pt x="8363382" y="0"/>
                </a:cubicBezTo>
                <a:cubicBezTo>
                  <a:pt x="8537609" y="-14777"/>
                  <a:pt x="8810848" y="-28663"/>
                  <a:pt x="8941116" y="0"/>
                </a:cubicBezTo>
                <a:cubicBezTo>
                  <a:pt x="9071384" y="28663"/>
                  <a:pt x="9474725" y="23760"/>
                  <a:pt x="9738938" y="0"/>
                </a:cubicBezTo>
                <a:cubicBezTo>
                  <a:pt x="10003151" y="-23760"/>
                  <a:pt x="10035375" y="22870"/>
                  <a:pt x="10316672" y="0"/>
                </a:cubicBezTo>
                <a:cubicBezTo>
                  <a:pt x="10597969" y="-22870"/>
                  <a:pt x="10674702" y="11899"/>
                  <a:pt x="11004450" y="0"/>
                </a:cubicBezTo>
                <a:cubicBezTo>
                  <a:pt x="10984438" y="303421"/>
                  <a:pt x="11028745" y="501209"/>
                  <a:pt x="11004450" y="734001"/>
                </a:cubicBezTo>
                <a:cubicBezTo>
                  <a:pt x="10980155" y="966793"/>
                  <a:pt x="10971723" y="1168904"/>
                  <a:pt x="11004450" y="1428680"/>
                </a:cubicBezTo>
                <a:cubicBezTo>
                  <a:pt x="11037177" y="1688456"/>
                  <a:pt x="11007918" y="1867771"/>
                  <a:pt x="11004450" y="2123359"/>
                </a:cubicBezTo>
                <a:cubicBezTo>
                  <a:pt x="11000982" y="2378947"/>
                  <a:pt x="11007846" y="2514933"/>
                  <a:pt x="11004450" y="2660753"/>
                </a:cubicBezTo>
                <a:cubicBezTo>
                  <a:pt x="11001054" y="2806573"/>
                  <a:pt x="10981393" y="3007735"/>
                  <a:pt x="11004450" y="3237468"/>
                </a:cubicBezTo>
                <a:cubicBezTo>
                  <a:pt x="11027507" y="3467201"/>
                  <a:pt x="11031488" y="3739315"/>
                  <a:pt x="11004450" y="3932147"/>
                </a:cubicBezTo>
                <a:cubicBezTo>
                  <a:pt x="10721625" y="3911915"/>
                  <a:pt x="10702858" y="3909365"/>
                  <a:pt x="10426716" y="3932147"/>
                </a:cubicBezTo>
                <a:cubicBezTo>
                  <a:pt x="10150574" y="3954929"/>
                  <a:pt x="10001653" y="3931700"/>
                  <a:pt x="9738938" y="3932147"/>
                </a:cubicBezTo>
                <a:cubicBezTo>
                  <a:pt x="9476223" y="3932594"/>
                  <a:pt x="9535655" y="3934838"/>
                  <a:pt x="9381294" y="3932147"/>
                </a:cubicBezTo>
                <a:cubicBezTo>
                  <a:pt x="9226933" y="3929456"/>
                  <a:pt x="9139261" y="3932014"/>
                  <a:pt x="9023649" y="3932147"/>
                </a:cubicBezTo>
                <a:cubicBezTo>
                  <a:pt x="8908037" y="3932280"/>
                  <a:pt x="8555625" y="3904669"/>
                  <a:pt x="8335871" y="3932147"/>
                </a:cubicBezTo>
                <a:cubicBezTo>
                  <a:pt x="8116117" y="3959625"/>
                  <a:pt x="7968398" y="3915099"/>
                  <a:pt x="7868182" y="3932147"/>
                </a:cubicBezTo>
                <a:cubicBezTo>
                  <a:pt x="7767966" y="3949195"/>
                  <a:pt x="7370417" y="3965203"/>
                  <a:pt x="7070359" y="3932147"/>
                </a:cubicBezTo>
                <a:cubicBezTo>
                  <a:pt x="6770301" y="3899091"/>
                  <a:pt x="6800243" y="3909791"/>
                  <a:pt x="6602670" y="3932147"/>
                </a:cubicBezTo>
                <a:cubicBezTo>
                  <a:pt x="6405097" y="3954503"/>
                  <a:pt x="5983748" y="3896797"/>
                  <a:pt x="5804847" y="3932147"/>
                </a:cubicBezTo>
                <a:cubicBezTo>
                  <a:pt x="5625946" y="3967497"/>
                  <a:pt x="5575301" y="3924248"/>
                  <a:pt x="5447203" y="3932147"/>
                </a:cubicBezTo>
                <a:cubicBezTo>
                  <a:pt x="5319105" y="3940046"/>
                  <a:pt x="4922063" y="3913343"/>
                  <a:pt x="4649380" y="3932147"/>
                </a:cubicBezTo>
                <a:cubicBezTo>
                  <a:pt x="4376697" y="3950951"/>
                  <a:pt x="4294586" y="3920169"/>
                  <a:pt x="4181691" y="3932147"/>
                </a:cubicBezTo>
                <a:cubicBezTo>
                  <a:pt x="4068796" y="3944125"/>
                  <a:pt x="3900440" y="3916033"/>
                  <a:pt x="3824046" y="3932147"/>
                </a:cubicBezTo>
                <a:cubicBezTo>
                  <a:pt x="3747653" y="3948261"/>
                  <a:pt x="3524414" y="3926312"/>
                  <a:pt x="3356357" y="3932147"/>
                </a:cubicBezTo>
                <a:cubicBezTo>
                  <a:pt x="3188300" y="3937982"/>
                  <a:pt x="2773485" y="3920038"/>
                  <a:pt x="2558535" y="3932147"/>
                </a:cubicBezTo>
                <a:cubicBezTo>
                  <a:pt x="2343585" y="3944256"/>
                  <a:pt x="2206120" y="3935167"/>
                  <a:pt x="2090846" y="3932147"/>
                </a:cubicBezTo>
                <a:cubicBezTo>
                  <a:pt x="1975572" y="3929127"/>
                  <a:pt x="1834147" y="3939091"/>
                  <a:pt x="1733201" y="3932147"/>
                </a:cubicBezTo>
                <a:cubicBezTo>
                  <a:pt x="1632256" y="3925203"/>
                  <a:pt x="1477844" y="3921250"/>
                  <a:pt x="1265512" y="3932147"/>
                </a:cubicBezTo>
                <a:cubicBezTo>
                  <a:pt x="1053180" y="3943044"/>
                  <a:pt x="961731" y="3948270"/>
                  <a:pt x="687778" y="3932147"/>
                </a:cubicBezTo>
                <a:cubicBezTo>
                  <a:pt x="413825" y="3916024"/>
                  <a:pt x="259904" y="3941161"/>
                  <a:pt x="0" y="3932147"/>
                </a:cubicBezTo>
                <a:cubicBezTo>
                  <a:pt x="-5371" y="3713458"/>
                  <a:pt x="-957" y="3535544"/>
                  <a:pt x="0" y="3355432"/>
                </a:cubicBezTo>
                <a:cubicBezTo>
                  <a:pt x="957" y="3175320"/>
                  <a:pt x="25003" y="2964149"/>
                  <a:pt x="0" y="2778717"/>
                </a:cubicBezTo>
                <a:cubicBezTo>
                  <a:pt x="-25003" y="2593285"/>
                  <a:pt x="-9110" y="2439743"/>
                  <a:pt x="0" y="2123359"/>
                </a:cubicBezTo>
                <a:cubicBezTo>
                  <a:pt x="9110" y="1806975"/>
                  <a:pt x="-22148" y="1734964"/>
                  <a:pt x="0" y="1468002"/>
                </a:cubicBezTo>
                <a:cubicBezTo>
                  <a:pt x="22148" y="1201040"/>
                  <a:pt x="-2566" y="1085426"/>
                  <a:pt x="0" y="812644"/>
                </a:cubicBezTo>
                <a:cubicBezTo>
                  <a:pt x="2566" y="539862"/>
                  <a:pt x="-22799" y="235812"/>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1">
            <a:extLst>
              <a:ext uri="{FF2B5EF4-FFF2-40B4-BE49-F238E27FC236}">
                <a16:creationId xmlns:a16="http://schemas.microsoft.com/office/drawing/2014/main" id="{D2D190D1-600F-1F37-1780-EA4299F779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6" t="10227" r="977" b="2525"/>
          <a:stretch/>
        </p:blipFill>
        <p:spPr bwMode="auto">
          <a:xfrm>
            <a:off x="5723812" y="2604053"/>
            <a:ext cx="5789012" cy="36105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2DB3EE6-DB6F-63B1-9F94-A70333AFC5BF}"/>
              </a:ext>
            </a:extLst>
          </p:cNvPr>
          <p:cNvSpPr txBox="1"/>
          <p:nvPr/>
        </p:nvSpPr>
        <p:spPr>
          <a:xfrm>
            <a:off x="813589" y="2669566"/>
            <a:ext cx="5010742" cy="34958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1800"/>
              </a:spcAft>
              <a:buClrTx/>
              <a:buSzTx/>
              <a:buFontTx/>
              <a:buNone/>
              <a:tabLst/>
              <a:defRPr/>
            </a:pPr>
            <a:r>
              <a:rPr kumimoji="0" lang="en-GB" sz="2000" b="0" i="0" u="none" strike="noStrike" kern="1200" cap="none" spc="0" normalizeH="0" baseline="0" noProof="0">
                <a:ln>
                  <a:noFill/>
                </a:ln>
                <a:effectLst/>
                <a:uLnTx/>
                <a:uFillTx/>
                <a:latin typeface="Montserrat"/>
                <a:ea typeface="Open Sans"/>
                <a:cs typeface="Open Sans"/>
              </a:rPr>
              <a:t>It’s not a given that even if your economy grows (as measured by GDP) that all people will benefit.</a:t>
            </a:r>
            <a:endParaRPr kumimoji="0" lang="en-GB" sz="1000" b="0" i="0" u="none" strike="noStrike" kern="1200" cap="none" spc="0" normalizeH="0" baseline="0" noProof="0">
              <a:ln>
                <a:noFill/>
              </a:ln>
              <a:effectLst/>
              <a:uLnTx/>
              <a:uFillTx/>
              <a:latin typeface="Montserrat"/>
              <a:ea typeface="Open Sans"/>
              <a:cs typeface="Open Sans"/>
            </a:endParaRPr>
          </a:p>
          <a:p>
            <a:pPr>
              <a:lnSpc>
                <a:spcPct val="107000"/>
              </a:lnSpc>
              <a:spcAft>
                <a:spcPts val="1800"/>
              </a:spcAft>
              <a:defRPr/>
            </a:pPr>
            <a:r>
              <a:rPr kumimoji="0" lang="en-GB" sz="2000" b="0" i="0" u="none" strike="noStrike" kern="1200" cap="none" spc="0" normalizeH="0" baseline="0" noProof="0">
                <a:ln>
                  <a:noFill/>
                </a:ln>
                <a:effectLst/>
                <a:uLnTx/>
                <a:uFillTx/>
                <a:latin typeface="Montserrat"/>
                <a:ea typeface="Open Sans"/>
                <a:cs typeface="Open Sans"/>
              </a:rPr>
              <a:t>While GDP has increased, incomes have fallen and poverty rates have climbed.</a:t>
            </a:r>
            <a:r>
              <a:rPr lang="en-GB" sz="2000">
                <a:latin typeface="Montserrat"/>
                <a:ea typeface="Open Sans"/>
                <a:cs typeface="Open Sans"/>
              </a:rPr>
              <a:t> </a:t>
            </a:r>
            <a:endParaRPr kumimoji="0" lang="en-GB" sz="1000" b="0" i="0" u="none" strike="noStrike" kern="1200" cap="none" spc="0" normalizeH="0" baseline="0" noProof="0">
              <a:ln>
                <a:noFill/>
              </a:ln>
              <a:solidFill>
                <a:prstClr val="black"/>
              </a:solidFill>
              <a:effectLst/>
              <a:uLnTx/>
              <a:uFillTx/>
              <a:latin typeface="Montserrat" panose="00000500000000000000" pitchFamily="50"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7000"/>
              </a:lnSpc>
              <a:spcBef>
                <a:spcPts val="0"/>
              </a:spcBef>
              <a:spcAft>
                <a:spcPts val="1800"/>
              </a:spcAft>
              <a:buClrTx/>
              <a:buSzTx/>
              <a:buFontTx/>
              <a:buNone/>
              <a:tabLst/>
              <a:defRPr/>
            </a:pPr>
            <a:r>
              <a:rPr kumimoji="0" lang="en-GB" sz="2000" b="0" i="0" u="none" strike="noStrike" kern="1200" cap="none" spc="0" normalizeH="0" baseline="0" noProof="0">
                <a:ln>
                  <a:noFill/>
                </a:ln>
                <a:effectLst/>
                <a:uLnTx/>
                <a:uFillTx/>
                <a:latin typeface="Montserrat"/>
                <a:ea typeface="Open Sans"/>
                <a:cs typeface="Open Sans"/>
              </a:rPr>
              <a:t>This means that </a:t>
            </a:r>
            <a:r>
              <a:rPr kumimoji="0" lang="en-GB" sz="2000" b="1" i="0" u="none" strike="noStrike" kern="1200" cap="none" spc="0" normalizeH="0" baseline="0" noProof="0">
                <a:ln>
                  <a:noFill/>
                </a:ln>
                <a:effectLst/>
                <a:uLnTx/>
                <a:uFillTx/>
                <a:latin typeface="Montserrat ExtraBold"/>
                <a:ea typeface="Open Sans"/>
                <a:cs typeface="Open Sans"/>
              </a:rPr>
              <a:t>wealth is not benefitting the communities that create it.</a:t>
            </a:r>
            <a:endParaRPr kumimoji="0" lang="en-GB" sz="1800" b="1" i="0" u="none" strike="noStrike" kern="1200" cap="none" spc="0" normalizeH="0" baseline="0" noProof="0">
              <a:ln>
                <a:noFill/>
              </a:ln>
              <a:effectLst/>
              <a:uLnTx/>
              <a:uFillTx/>
              <a:latin typeface="Montserrat ExtraBold"/>
              <a:ea typeface="Open Sans"/>
              <a:cs typeface="Open Sans"/>
            </a:endParaRPr>
          </a:p>
        </p:txBody>
      </p:sp>
    </p:spTree>
    <p:extLst>
      <p:ext uri="{BB962C8B-B14F-4D97-AF65-F5344CB8AC3E}">
        <p14:creationId xmlns:p14="http://schemas.microsoft.com/office/powerpoint/2010/main" val="2100798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ES Powerpoint template_draft" id="{7BF602E9-BA42-4C14-A699-367F7155001C}" vid="{2358BF19-A038-4C15-B266-7D540CAA00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021d452-f56a-4a07-a9a7-3252f1bf6ab0" xsi:nil="true"/>
    <lcf76f155ced4ddcb4097134ff3c332f xmlns="238c9580-7009-4ee9-9bc5-cefe58818c11">
      <Terms xmlns="http://schemas.microsoft.com/office/infopath/2007/PartnerControls"/>
    </lcf76f155ced4ddcb4097134ff3c332f>
    <SharedWithUsers xmlns="5021d452-f56a-4a07-a9a7-3252f1bf6ab0">
      <UserInfo>
        <DisplayName>David Burch</DisplayName>
        <AccountId>15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352CAF99CB6E4B817113207E1EF612" ma:contentTypeVersion="15" ma:contentTypeDescription="Create a new document." ma:contentTypeScope="" ma:versionID="2745c1ded96d3b3e03fac76454ccd2e7">
  <xsd:schema xmlns:xsd="http://www.w3.org/2001/XMLSchema" xmlns:xs="http://www.w3.org/2001/XMLSchema" xmlns:p="http://schemas.microsoft.com/office/2006/metadata/properties" xmlns:ns2="238c9580-7009-4ee9-9bc5-cefe58818c11" xmlns:ns3="5021d452-f56a-4a07-a9a7-3252f1bf6ab0" targetNamespace="http://schemas.microsoft.com/office/2006/metadata/properties" ma:root="true" ma:fieldsID="ec510ca0ec60968d72fae015a093a8f2" ns2:_="" ns3:_="">
    <xsd:import namespace="238c9580-7009-4ee9-9bc5-cefe58818c11"/>
    <xsd:import namespace="5021d452-f56a-4a07-a9a7-3252f1bf6ab0"/>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8c9580-7009-4ee9-9bc5-cefe58818c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2b8a350-d945-4a6d-acb5-c6ec32fa822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21d452-f56a-4a07-a9a7-3252f1bf6ab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9817ec8-8559-41d8-aada-666fe6db2e25}" ma:internalName="TaxCatchAll" ma:showField="CatchAllData" ma:web="5021d452-f56a-4a07-a9a7-3252f1bf6a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1020A6-2041-4622-86A0-7E3025B1AD6B}">
  <ds:schemaRefs>
    <ds:schemaRef ds:uri="http://schemas.microsoft.com/office/2006/documentManagement/types"/>
    <ds:schemaRef ds:uri="http://purl.org/dc/dcmitype/"/>
    <ds:schemaRef ds:uri="238c9580-7009-4ee9-9bc5-cefe58818c11"/>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5021d452-f56a-4a07-a9a7-3252f1bf6ab0"/>
    <ds:schemaRef ds:uri="http://www.w3.org/XML/1998/namespace"/>
    <ds:schemaRef ds:uri="http://purl.org/dc/terms/"/>
  </ds:schemaRefs>
</ds:datastoreItem>
</file>

<file path=customXml/itemProps2.xml><?xml version="1.0" encoding="utf-8"?>
<ds:datastoreItem xmlns:ds="http://schemas.openxmlformats.org/officeDocument/2006/customXml" ds:itemID="{21EE6844-EDEF-4CF9-A44E-0B7EB0975ABF}">
  <ds:schemaRefs>
    <ds:schemaRef ds:uri="238c9580-7009-4ee9-9bc5-cefe58818c11"/>
    <ds:schemaRef ds:uri="5021d452-f56a-4a07-a9a7-3252f1bf6a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B00222-AAD5-46A0-BC2D-90B9FE9ED1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CLES Powerpoint template_draft</Template>
  <TotalTime>1067</TotalTime>
  <Words>4850</Words>
  <Application>Microsoft Office PowerPoint</Application>
  <PresentationFormat>Widescreen</PresentationFormat>
  <Paragraphs>384</Paragraphs>
  <Slides>37</Slides>
  <Notes>26</Notes>
  <HiddenSlides>6</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Open Sans</vt:lpstr>
      <vt:lpstr>Montserrat</vt:lpstr>
      <vt:lpstr>Symbol</vt:lpstr>
      <vt:lpstr>Calibri</vt:lpstr>
      <vt:lpstr>Montserrat ExtraBold</vt:lpstr>
      <vt:lpstr>Arial</vt:lpstr>
      <vt:lpstr>Times New Roman</vt:lpstr>
      <vt:lpstr>Tahoma</vt:lpstr>
      <vt:lpstr>Office Theme</vt:lpstr>
      <vt:lpstr>An introduction to community wealth building</vt:lpstr>
      <vt:lpstr>Plan for today</vt:lpstr>
      <vt:lpstr>About CLES</vt:lpstr>
      <vt:lpstr>Introductions</vt:lpstr>
      <vt:lpstr>The case for community wealth building</vt:lpstr>
      <vt:lpstr>What is community wealth building? </vt:lpstr>
      <vt:lpstr>PowerPoint Presentation</vt:lpstr>
      <vt:lpstr>PowerPoint Presentation</vt:lpstr>
      <vt:lpstr>PowerPoint Presentation</vt:lpstr>
      <vt:lpstr>What can we do about it?</vt:lpstr>
      <vt:lpstr>PowerPoint Presentation</vt:lpstr>
      <vt:lpstr>This is NOT the inclusive growth agenda</vt:lpstr>
      <vt:lpstr>The power of anchor institutions</vt:lpstr>
      <vt:lpstr>The pillars of community wealth building</vt:lpstr>
      <vt:lpstr>Socially productive use of land &amp; property</vt:lpstr>
      <vt:lpstr>Progressive procurement</vt:lpstr>
      <vt:lpstr>Making financial power work for local places</vt:lpstr>
      <vt:lpstr>Fair employment and just labour markets</vt:lpstr>
      <vt:lpstr>PowerPoint Presentation</vt:lpstr>
      <vt:lpstr>Questions?</vt:lpstr>
      <vt:lpstr>Community wealth building in practice</vt:lpstr>
      <vt:lpstr>Community wealth building in practice</vt:lpstr>
      <vt:lpstr>Community wealth building in practice</vt:lpstr>
      <vt:lpstr>Community wealth building in practice</vt:lpstr>
      <vt:lpstr>Community wealth building in practice</vt:lpstr>
      <vt:lpstr>Community wealth building in practice</vt:lpstr>
      <vt:lpstr>Questions?</vt:lpstr>
      <vt:lpstr>Break</vt:lpstr>
      <vt:lpstr>Discussion</vt:lpstr>
      <vt:lpstr>PowerPoint Presentation</vt:lpstr>
      <vt:lpstr>PowerPoint Presentation</vt:lpstr>
      <vt:lpstr>PowerPoint Presentation</vt:lpstr>
      <vt:lpstr>PowerPoint Presentation</vt:lpstr>
      <vt:lpstr>PowerPoint Presentation</vt:lpstr>
      <vt:lpstr>What does this mean for you?</vt:lpstr>
      <vt:lpstr>What next?</vt:lpstr>
      <vt:lpstr>Get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the state  of the voluntary and  community  sector in Calderdale</dc:title>
  <dc:creator>tomll</dc:creator>
  <cp:lastModifiedBy>Lauren Bond</cp:lastModifiedBy>
  <cp:revision>1</cp:revision>
  <cp:lastPrinted>2020-03-02T11:02:59Z</cp:lastPrinted>
  <dcterms:created xsi:type="dcterms:W3CDTF">2019-05-16T12:25:06Z</dcterms:created>
  <dcterms:modified xsi:type="dcterms:W3CDTF">2022-10-20T08:41:50Z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0x0101001F352CAF99CB6E4B817113207E1EF612</vt:lpwstr>
  </property>
  <property fmtid="{D5CDD505-2E9C-101B-9397-08002B2CF9AE}" pid="3" name="MediaServiceImageTags">
    <vt:lpwstr/>
  </property>
</Properties>
</file>