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7"/>
  </p:notesMasterIdLst>
  <p:sldIdLst>
    <p:sldId id="256" r:id="rId5"/>
    <p:sldId id="1991" r:id="rId6"/>
    <p:sldId id="263" r:id="rId7"/>
    <p:sldId id="2369" r:id="rId8"/>
    <p:sldId id="2370" r:id="rId9"/>
    <p:sldId id="2428" r:id="rId10"/>
    <p:sldId id="1080" r:id="rId11"/>
    <p:sldId id="2429" r:id="rId12"/>
    <p:sldId id="2371" r:id="rId13"/>
    <p:sldId id="2409" r:id="rId14"/>
    <p:sldId id="2410" r:id="rId15"/>
    <p:sldId id="2431" r:id="rId16"/>
    <p:sldId id="1996" r:id="rId17"/>
    <p:sldId id="1945" r:id="rId18"/>
    <p:sldId id="600" r:id="rId19"/>
    <p:sldId id="2424" r:id="rId20"/>
    <p:sldId id="2425" r:id="rId21"/>
    <p:sldId id="2422" r:id="rId22"/>
    <p:sldId id="2423" r:id="rId23"/>
    <p:sldId id="2427" r:id="rId24"/>
    <p:sldId id="2414" r:id="rId25"/>
    <p:sldId id="2417" r:id="rId26"/>
    <p:sldId id="2413" r:id="rId27"/>
    <p:sldId id="2415" r:id="rId28"/>
    <p:sldId id="2418" r:id="rId29"/>
    <p:sldId id="2416" r:id="rId30"/>
    <p:sldId id="2433" r:id="rId31"/>
    <p:sldId id="2430" r:id="rId32"/>
    <p:sldId id="2420" r:id="rId33"/>
    <p:sldId id="2421" r:id="rId34"/>
    <p:sldId id="2426" r:id="rId35"/>
    <p:sldId id="261" r:id="rId36"/>
  </p:sldIdLst>
  <p:sldSz cx="12192000" cy="6858000"/>
  <p:notesSz cx="6797675" cy="9926638"/>
  <p:embeddedFontLst>
    <p:embeddedFont>
      <p:font typeface="Calibri" panose="020F0502020204030204" pitchFamily="34" charset="0"/>
      <p:regular r:id="rId38"/>
      <p:bold r:id="rId39"/>
      <p:italic r:id="rId40"/>
      <p:boldItalic r:id="rId41"/>
    </p:embeddedFont>
    <p:embeddedFont>
      <p:font typeface="Montserrat" panose="020B0604020202020204" charset="0"/>
      <p:regular r:id="rId42"/>
      <p:bold r:id="rId43"/>
      <p:italic r:id="rId44"/>
      <p:boldItalic r:id="rId45"/>
    </p:embeddedFont>
    <p:embeddedFont>
      <p:font typeface="Montserrat ExtraBold" panose="020B0604020202020204" charset="0"/>
      <p:bold r:id="rId46"/>
      <p:italic r:id="rId47"/>
      <p:boldItalic r:id="rId48"/>
    </p:embeddedFont>
    <p:embeddedFont>
      <p:font typeface="Open Sans" panose="020B060402020202020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4D9A"/>
    <a:srgbClr val="0A4958"/>
    <a:srgbClr val="FF99FF"/>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FC7E4E-9B3D-47F7-9787-55E988219BDB}" v="57" dt="2023-03-23T11:18:38.4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Bettany" userId="27d3f5a0-dfaa-4902-939e-b6718ab15b28" providerId="ADAL" clId="{4B4A2438-D2F9-4574-B7E2-0DCDE8CD5208}"/>
    <pc:docChg chg="undo redo custSel addSld delSld modSld sldOrd">
      <pc:chgData name="Victoria Bettany" userId="27d3f5a0-dfaa-4902-939e-b6718ab15b28" providerId="ADAL" clId="{4B4A2438-D2F9-4574-B7E2-0DCDE8CD5208}" dt="2022-08-04T16:23:29.988" v="2654" actId="1035"/>
      <pc:docMkLst>
        <pc:docMk/>
      </pc:docMkLst>
      <pc:sldChg chg="addSp modSp mod">
        <pc:chgData name="Victoria Bettany" userId="27d3f5a0-dfaa-4902-939e-b6718ab15b28" providerId="ADAL" clId="{4B4A2438-D2F9-4574-B7E2-0DCDE8CD5208}" dt="2022-08-01T12:12:50.057" v="827" actId="20577"/>
        <pc:sldMkLst>
          <pc:docMk/>
          <pc:sldMk cId="2594664327" sldId="256"/>
        </pc:sldMkLst>
        <pc:spChg chg="mod">
          <ac:chgData name="Victoria Bettany" userId="27d3f5a0-dfaa-4902-939e-b6718ab15b28" providerId="ADAL" clId="{4B4A2438-D2F9-4574-B7E2-0DCDE8CD5208}" dt="2022-08-01T10:50:33.800" v="120" actId="1037"/>
          <ac:spMkLst>
            <pc:docMk/>
            <pc:sldMk cId="2594664327" sldId="256"/>
            <ac:spMk id="3" creationId="{6C81C6B4-6CF6-4D55-927F-0BF367F2047F}"/>
          </ac:spMkLst>
        </pc:spChg>
        <pc:spChg chg="add mod">
          <ac:chgData name="Victoria Bettany" userId="27d3f5a0-dfaa-4902-939e-b6718ab15b28" providerId="ADAL" clId="{4B4A2438-D2F9-4574-B7E2-0DCDE8CD5208}" dt="2022-08-01T12:12:50.057" v="827" actId="20577"/>
          <ac:spMkLst>
            <pc:docMk/>
            <pc:sldMk cId="2594664327" sldId="256"/>
            <ac:spMk id="7" creationId="{67FFE82C-08BA-C229-A89F-F0F09957A832}"/>
          </ac:spMkLst>
        </pc:spChg>
      </pc:sldChg>
      <pc:sldChg chg="addSp delSp modSp mod">
        <pc:chgData name="Victoria Bettany" userId="27d3f5a0-dfaa-4902-939e-b6718ab15b28" providerId="ADAL" clId="{4B4A2438-D2F9-4574-B7E2-0DCDE8CD5208}" dt="2022-08-01T11:24:38.998" v="475"/>
        <pc:sldMkLst>
          <pc:docMk/>
          <pc:sldMk cId="3618870078" sldId="263"/>
        </pc:sldMkLst>
        <pc:spChg chg="mod">
          <ac:chgData name="Victoria Bettany" userId="27d3f5a0-dfaa-4902-939e-b6718ab15b28" providerId="ADAL" clId="{4B4A2438-D2F9-4574-B7E2-0DCDE8CD5208}" dt="2022-08-01T10:57:13.687" v="176" actId="1076"/>
          <ac:spMkLst>
            <pc:docMk/>
            <pc:sldMk cId="3618870078" sldId="263"/>
            <ac:spMk id="3" creationId="{EA62B74E-7339-4DDF-A6F1-5D523FDB0923}"/>
          </ac:spMkLst>
        </pc:spChg>
        <pc:picChg chg="add del mod modCrop">
          <ac:chgData name="Victoria Bettany" userId="27d3f5a0-dfaa-4902-939e-b6718ab15b28" providerId="ADAL" clId="{4B4A2438-D2F9-4574-B7E2-0DCDE8CD5208}" dt="2022-08-01T11:24:38.129" v="474" actId="478"/>
          <ac:picMkLst>
            <pc:docMk/>
            <pc:sldMk cId="3618870078" sldId="263"/>
            <ac:picMk id="4" creationId="{3B8A2838-8E0F-606F-354C-EBD45C48CA37}"/>
          </ac:picMkLst>
        </pc:picChg>
        <pc:picChg chg="add mod">
          <ac:chgData name="Victoria Bettany" userId="27d3f5a0-dfaa-4902-939e-b6718ab15b28" providerId="ADAL" clId="{4B4A2438-D2F9-4574-B7E2-0DCDE8CD5208}" dt="2022-08-01T11:24:38.998" v="475"/>
          <ac:picMkLst>
            <pc:docMk/>
            <pc:sldMk cId="3618870078" sldId="263"/>
            <ac:picMk id="6" creationId="{11C65936-90AE-647D-3C46-B9DE690372CF}"/>
          </ac:picMkLst>
        </pc:picChg>
      </pc:sldChg>
      <pc:sldChg chg="modSp del mod modClrScheme chgLayout">
        <pc:chgData name="Victoria Bettany" userId="27d3f5a0-dfaa-4902-939e-b6718ab15b28" providerId="ADAL" clId="{4B4A2438-D2F9-4574-B7E2-0DCDE8CD5208}" dt="2022-08-01T11:25:30.892" v="477" actId="47"/>
        <pc:sldMkLst>
          <pc:docMk/>
          <pc:sldMk cId="3532208550" sldId="264"/>
        </pc:sldMkLst>
        <pc:spChg chg="mod ord">
          <ac:chgData name="Victoria Bettany" userId="27d3f5a0-dfaa-4902-939e-b6718ab15b28" providerId="ADAL" clId="{4B4A2438-D2F9-4574-B7E2-0DCDE8CD5208}" dt="2022-08-01T11:23:41.153" v="473" actId="14100"/>
          <ac:spMkLst>
            <pc:docMk/>
            <pc:sldMk cId="3532208550" sldId="264"/>
            <ac:spMk id="2" creationId="{C16F6DE0-A213-49B0-960F-F95E22F73DBE}"/>
          </ac:spMkLst>
        </pc:spChg>
      </pc:sldChg>
      <pc:sldChg chg="add">
        <pc:chgData name="Victoria Bettany" userId="27d3f5a0-dfaa-4902-939e-b6718ab15b28" providerId="ADAL" clId="{4B4A2438-D2F9-4574-B7E2-0DCDE8CD5208}" dt="2022-08-01T11:25:15.498" v="476"/>
        <pc:sldMkLst>
          <pc:docMk/>
          <pc:sldMk cId="3232735196" sldId="268"/>
        </pc:sldMkLst>
      </pc:sldChg>
      <pc:sldChg chg="modSp mod ord modNotesTx">
        <pc:chgData name="Victoria Bettany" userId="27d3f5a0-dfaa-4902-939e-b6718ab15b28" providerId="ADAL" clId="{4B4A2438-D2F9-4574-B7E2-0DCDE8CD5208}" dt="2022-08-01T12:22:42.609" v="843"/>
        <pc:sldMkLst>
          <pc:docMk/>
          <pc:sldMk cId="1374735802" sldId="269"/>
        </pc:sldMkLst>
        <pc:spChg chg="mod">
          <ac:chgData name="Victoria Bettany" userId="27d3f5a0-dfaa-4902-939e-b6718ab15b28" providerId="ADAL" clId="{4B4A2438-D2F9-4574-B7E2-0DCDE8CD5208}" dt="2022-08-01T11:30:37.847" v="532" actId="2711"/>
          <ac:spMkLst>
            <pc:docMk/>
            <pc:sldMk cId="1374735802" sldId="269"/>
            <ac:spMk id="2" creationId="{C16F6DE0-A213-49B0-960F-F95E22F73DBE}"/>
          </ac:spMkLst>
        </pc:spChg>
        <pc:spChg chg="mod">
          <ac:chgData name="Victoria Bettany" userId="27d3f5a0-dfaa-4902-939e-b6718ab15b28" providerId="ADAL" clId="{4B4A2438-D2F9-4574-B7E2-0DCDE8CD5208}" dt="2022-08-01T11:50:14.469" v="543" actId="20577"/>
          <ac:spMkLst>
            <pc:docMk/>
            <pc:sldMk cId="1374735802" sldId="269"/>
            <ac:spMk id="7" creationId="{6DE0260A-D39C-452B-A3F3-BB08A7B94E61}"/>
          </ac:spMkLst>
        </pc:spChg>
      </pc:sldChg>
      <pc:sldChg chg="del ord">
        <pc:chgData name="Victoria Bettany" userId="27d3f5a0-dfaa-4902-939e-b6718ab15b28" providerId="ADAL" clId="{4B4A2438-D2F9-4574-B7E2-0DCDE8CD5208}" dt="2022-08-01T12:22:46.895" v="844" actId="47"/>
        <pc:sldMkLst>
          <pc:docMk/>
          <pc:sldMk cId="235492774" sldId="270"/>
        </pc:sldMkLst>
      </pc:sldChg>
      <pc:sldChg chg="addSp modSp mod">
        <pc:chgData name="Victoria Bettany" userId="27d3f5a0-dfaa-4902-939e-b6718ab15b28" providerId="ADAL" clId="{4B4A2438-D2F9-4574-B7E2-0DCDE8CD5208}" dt="2022-08-01T11:56:21.267" v="699" actId="1076"/>
        <pc:sldMkLst>
          <pc:docMk/>
          <pc:sldMk cId="2312553896" sldId="271"/>
        </pc:sldMkLst>
        <pc:spChg chg="mod">
          <ac:chgData name="Victoria Bettany" userId="27d3f5a0-dfaa-4902-939e-b6718ab15b28" providerId="ADAL" clId="{4B4A2438-D2F9-4574-B7E2-0DCDE8CD5208}" dt="2022-08-01T11:56:15.109" v="698" actId="6549"/>
          <ac:spMkLst>
            <pc:docMk/>
            <pc:sldMk cId="2312553896" sldId="271"/>
            <ac:spMk id="2" creationId="{C16F6DE0-A213-49B0-960F-F95E22F73DBE}"/>
          </ac:spMkLst>
        </pc:spChg>
        <pc:picChg chg="add mod">
          <ac:chgData name="Victoria Bettany" userId="27d3f5a0-dfaa-4902-939e-b6718ab15b28" providerId="ADAL" clId="{4B4A2438-D2F9-4574-B7E2-0DCDE8CD5208}" dt="2022-08-01T11:56:03.109" v="695" actId="2085"/>
          <ac:picMkLst>
            <pc:docMk/>
            <pc:sldMk cId="2312553896" sldId="271"/>
            <ac:picMk id="4" creationId="{38557DA5-E637-ABD3-1797-60ED096A1E55}"/>
          </ac:picMkLst>
        </pc:picChg>
        <pc:picChg chg="mod modCrop">
          <ac:chgData name="Victoria Bettany" userId="27d3f5a0-dfaa-4902-939e-b6718ab15b28" providerId="ADAL" clId="{4B4A2438-D2F9-4574-B7E2-0DCDE8CD5208}" dt="2022-08-01T11:56:21.267" v="699" actId="1076"/>
          <ac:picMkLst>
            <pc:docMk/>
            <pc:sldMk cId="2312553896" sldId="271"/>
            <ac:picMk id="34" creationId="{B3D5CB43-77C9-4F72-863C-EEAA98DCAF00}"/>
          </ac:picMkLst>
        </pc:picChg>
      </pc:sldChg>
      <pc:sldChg chg="del">
        <pc:chgData name="Victoria Bettany" userId="27d3f5a0-dfaa-4902-939e-b6718ab15b28" providerId="ADAL" clId="{4B4A2438-D2F9-4574-B7E2-0DCDE8CD5208}" dt="2022-08-01T12:22:49.939" v="845" actId="47"/>
        <pc:sldMkLst>
          <pc:docMk/>
          <pc:sldMk cId="1803223635" sldId="274"/>
        </pc:sldMkLst>
      </pc:sldChg>
      <pc:sldChg chg="add">
        <pc:chgData name="Victoria Bettany" userId="27d3f5a0-dfaa-4902-939e-b6718ab15b28" providerId="ADAL" clId="{4B4A2438-D2F9-4574-B7E2-0DCDE8CD5208}" dt="2022-08-01T11:25:15.498" v="476"/>
        <pc:sldMkLst>
          <pc:docMk/>
          <pc:sldMk cId="266016552" sldId="1080"/>
        </pc:sldMkLst>
      </pc:sldChg>
      <pc:sldChg chg="add">
        <pc:chgData name="Victoria Bettany" userId="27d3f5a0-dfaa-4902-939e-b6718ab15b28" providerId="ADAL" clId="{4B4A2438-D2F9-4574-B7E2-0DCDE8CD5208}" dt="2022-08-01T11:25:15.498" v="476"/>
        <pc:sldMkLst>
          <pc:docMk/>
          <pc:sldMk cId="1018393283" sldId="1081"/>
        </pc:sldMkLst>
      </pc:sldChg>
      <pc:sldChg chg="addSp delSp modSp mod chgLayout">
        <pc:chgData name="Victoria Bettany" userId="27d3f5a0-dfaa-4902-939e-b6718ab15b28" providerId="ADAL" clId="{4B4A2438-D2F9-4574-B7E2-0DCDE8CD5208}" dt="2022-08-04T16:13:43.142" v="2304" actId="478"/>
        <pc:sldMkLst>
          <pc:docMk/>
          <pc:sldMk cId="68304872" sldId="1945"/>
        </pc:sldMkLst>
        <pc:spChg chg="add mod ord">
          <ac:chgData name="Victoria Bettany" userId="27d3f5a0-dfaa-4902-939e-b6718ab15b28" providerId="ADAL" clId="{4B4A2438-D2F9-4574-B7E2-0DCDE8CD5208}" dt="2022-08-01T14:26:59.617" v="2094" actId="1076"/>
          <ac:spMkLst>
            <pc:docMk/>
            <pc:sldMk cId="68304872" sldId="1945"/>
            <ac:spMk id="2" creationId="{E84E5F95-17AD-B278-F371-C0272F258704}"/>
          </ac:spMkLst>
        </pc:spChg>
        <pc:spChg chg="mod ord">
          <ac:chgData name="Victoria Bettany" userId="27d3f5a0-dfaa-4902-939e-b6718ab15b28" providerId="ADAL" clId="{4B4A2438-D2F9-4574-B7E2-0DCDE8CD5208}" dt="2022-08-01T14:18:37.656" v="1899" actId="700"/>
          <ac:spMkLst>
            <pc:docMk/>
            <pc:sldMk cId="68304872" sldId="1945"/>
            <ac:spMk id="4" creationId="{87A1BD77-D473-4676-A14C-A5FC84D95639}"/>
          </ac:spMkLst>
        </pc:spChg>
        <pc:spChg chg="del">
          <ac:chgData name="Victoria Bettany" userId="27d3f5a0-dfaa-4902-939e-b6718ab15b28" providerId="ADAL" clId="{4B4A2438-D2F9-4574-B7E2-0DCDE8CD5208}" dt="2022-08-01T14:19:08.370" v="1904" actId="478"/>
          <ac:spMkLst>
            <pc:docMk/>
            <pc:sldMk cId="68304872" sldId="1945"/>
            <ac:spMk id="5" creationId="{C08C050A-E5C5-4DB7-8147-2C6AAE96D709}"/>
          </ac:spMkLst>
        </pc:spChg>
        <pc:spChg chg="del mod">
          <ac:chgData name="Victoria Bettany" userId="27d3f5a0-dfaa-4902-939e-b6718ab15b28" providerId="ADAL" clId="{4B4A2438-D2F9-4574-B7E2-0DCDE8CD5208}" dt="2022-08-01T14:18:43.444" v="1901" actId="478"/>
          <ac:spMkLst>
            <pc:docMk/>
            <pc:sldMk cId="68304872" sldId="1945"/>
            <ac:spMk id="6" creationId="{82560A62-CF38-4ADE-8B3C-53E08A500C1C}"/>
          </ac:spMkLst>
        </pc:spChg>
        <pc:spChg chg="add mod">
          <ac:chgData name="Victoria Bettany" userId="27d3f5a0-dfaa-4902-939e-b6718ab15b28" providerId="ADAL" clId="{4B4A2438-D2F9-4574-B7E2-0DCDE8CD5208}" dt="2022-08-01T14:25:12.201" v="2071" actId="1037"/>
          <ac:spMkLst>
            <pc:docMk/>
            <pc:sldMk cId="68304872" sldId="1945"/>
            <ac:spMk id="12" creationId="{43BDD73B-5D45-95CE-D6CF-BA024CFA780B}"/>
          </ac:spMkLst>
        </pc:spChg>
        <pc:spChg chg="add del mod">
          <ac:chgData name="Victoria Bettany" userId="27d3f5a0-dfaa-4902-939e-b6718ab15b28" providerId="ADAL" clId="{4B4A2438-D2F9-4574-B7E2-0DCDE8CD5208}" dt="2022-08-01T14:21:41.146" v="1983" actId="478"/>
          <ac:spMkLst>
            <pc:docMk/>
            <pc:sldMk cId="68304872" sldId="1945"/>
            <ac:spMk id="13" creationId="{A87C9B97-485F-9487-141F-651258622911}"/>
          </ac:spMkLst>
        </pc:spChg>
        <pc:spChg chg="add del mod">
          <ac:chgData name="Victoria Bettany" userId="27d3f5a0-dfaa-4902-939e-b6718ab15b28" providerId="ADAL" clId="{4B4A2438-D2F9-4574-B7E2-0DCDE8CD5208}" dt="2022-08-01T14:22:50.611" v="2000" actId="478"/>
          <ac:spMkLst>
            <pc:docMk/>
            <pc:sldMk cId="68304872" sldId="1945"/>
            <ac:spMk id="14" creationId="{414334F6-D624-5637-8B9C-261AB2CAFA44}"/>
          </ac:spMkLst>
        </pc:spChg>
        <pc:spChg chg="add del mod">
          <ac:chgData name="Victoria Bettany" userId="27d3f5a0-dfaa-4902-939e-b6718ab15b28" providerId="ADAL" clId="{4B4A2438-D2F9-4574-B7E2-0DCDE8CD5208}" dt="2022-08-01T14:20:42.490" v="1914" actId="478"/>
          <ac:spMkLst>
            <pc:docMk/>
            <pc:sldMk cId="68304872" sldId="1945"/>
            <ac:spMk id="15" creationId="{5B2847CE-F5C0-7F3A-9AAA-495ED31DE8EA}"/>
          </ac:spMkLst>
        </pc:spChg>
        <pc:spChg chg="add del mod">
          <ac:chgData name="Victoria Bettany" userId="27d3f5a0-dfaa-4902-939e-b6718ab15b28" providerId="ADAL" clId="{4B4A2438-D2F9-4574-B7E2-0DCDE8CD5208}" dt="2022-08-01T14:22:00.770" v="1988" actId="478"/>
          <ac:spMkLst>
            <pc:docMk/>
            <pc:sldMk cId="68304872" sldId="1945"/>
            <ac:spMk id="16" creationId="{0CE30F1A-1C6D-2AF4-1FF3-B8F2678A0921}"/>
          </ac:spMkLst>
        </pc:spChg>
        <pc:spChg chg="add del mod">
          <ac:chgData name="Victoria Bettany" userId="27d3f5a0-dfaa-4902-939e-b6718ab15b28" providerId="ADAL" clId="{4B4A2438-D2F9-4574-B7E2-0DCDE8CD5208}" dt="2022-08-01T14:25:15.153" v="2072" actId="478"/>
          <ac:spMkLst>
            <pc:docMk/>
            <pc:sldMk cId="68304872" sldId="1945"/>
            <ac:spMk id="17" creationId="{0DFDA784-3B49-BBB2-A0AD-91573C8964C7}"/>
          </ac:spMkLst>
        </pc:spChg>
        <pc:spChg chg="add mod">
          <ac:chgData name="Victoria Bettany" userId="27d3f5a0-dfaa-4902-939e-b6718ab15b28" providerId="ADAL" clId="{4B4A2438-D2F9-4574-B7E2-0DCDE8CD5208}" dt="2022-08-01T14:26:45.001" v="2093" actId="1076"/>
          <ac:spMkLst>
            <pc:docMk/>
            <pc:sldMk cId="68304872" sldId="1945"/>
            <ac:spMk id="18" creationId="{D4465C1B-2372-21EC-9E5D-5DE0684561A9}"/>
          </ac:spMkLst>
        </pc:spChg>
        <pc:spChg chg="add mod">
          <ac:chgData name="Victoria Bettany" userId="27d3f5a0-dfaa-4902-939e-b6718ab15b28" providerId="ADAL" clId="{4B4A2438-D2F9-4574-B7E2-0DCDE8CD5208}" dt="2022-08-01T14:26:37.608" v="2092" actId="1076"/>
          <ac:spMkLst>
            <pc:docMk/>
            <pc:sldMk cId="68304872" sldId="1945"/>
            <ac:spMk id="20" creationId="{09EF56A4-AE48-7240-3B0A-C2D93F4664B1}"/>
          </ac:spMkLst>
        </pc:spChg>
        <pc:spChg chg="add mod">
          <ac:chgData name="Victoria Bettany" userId="27d3f5a0-dfaa-4902-939e-b6718ab15b28" providerId="ADAL" clId="{4B4A2438-D2F9-4574-B7E2-0DCDE8CD5208}" dt="2022-08-01T14:28:17.648" v="2095" actId="1076"/>
          <ac:spMkLst>
            <pc:docMk/>
            <pc:sldMk cId="68304872" sldId="1945"/>
            <ac:spMk id="22" creationId="{97E8A95B-991E-27E2-1194-BF53670F3F95}"/>
          </ac:spMkLst>
        </pc:spChg>
        <pc:spChg chg="add mod">
          <ac:chgData name="Victoria Bettany" userId="27d3f5a0-dfaa-4902-939e-b6718ab15b28" providerId="ADAL" clId="{4B4A2438-D2F9-4574-B7E2-0DCDE8CD5208}" dt="2022-08-01T14:28:21.856" v="2096" actId="1076"/>
          <ac:spMkLst>
            <pc:docMk/>
            <pc:sldMk cId="68304872" sldId="1945"/>
            <ac:spMk id="24" creationId="{59ABB148-E67A-A1F3-1A97-C1640C4D0230}"/>
          </ac:spMkLst>
        </pc:spChg>
        <pc:spChg chg="add del">
          <ac:chgData name="Victoria Bettany" userId="27d3f5a0-dfaa-4902-939e-b6718ab15b28" providerId="ADAL" clId="{4B4A2438-D2F9-4574-B7E2-0DCDE8CD5208}" dt="2022-08-01T14:25:27.215" v="2075" actId="22"/>
          <ac:spMkLst>
            <pc:docMk/>
            <pc:sldMk cId="68304872" sldId="1945"/>
            <ac:spMk id="26" creationId="{73F69270-739C-0CAD-B444-BB8AF5CC99F5}"/>
          </ac:spMkLst>
        </pc:spChg>
        <pc:spChg chg="add del mod">
          <ac:chgData name="Victoria Bettany" userId="27d3f5a0-dfaa-4902-939e-b6718ab15b28" providerId="ADAL" clId="{4B4A2438-D2F9-4574-B7E2-0DCDE8CD5208}" dt="2022-08-04T16:13:43.142" v="2304" actId="478"/>
          <ac:spMkLst>
            <pc:docMk/>
            <pc:sldMk cId="68304872" sldId="1945"/>
            <ac:spMk id="27" creationId="{5CED7D23-89B4-A2CC-9677-06F13C46AE82}"/>
          </ac:spMkLst>
        </pc:spChg>
        <pc:picChg chg="add mod">
          <ac:chgData name="Victoria Bettany" userId="27d3f5a0-dfaa-4902-939e-b6718ab15b28" providerId="ADAL" clId="{4B4A2438-D2F9-4574-B7E2-0DCDE8CD5208}" dt="2022-08-01T14:25:08.130" v="2058" actId="1076"/>
          <ac:picMkLst>
            <pc:docMk/>
            <pc:sldMk cId="68304872" sldId="1945"/>
            <ac:picMk id="7" creationId="{45CF13BA-F572-14CD-C50B-644B1C9D4A4B}"/>
          </ac:picMkLst>
        </pc:picChg>
        <pc:picChg chg="add mod">
          <ac:chgData name="Victoria Bettany" userId="27d3f5a0-dfaa-4902-939e-b6718ab15b28" providerId="ADAL" clId="{4B4A2438-D2F9-4574-B7E2-0DCDE8CD5208}" dt="2022-08-01T14:26:13.905" v="2090" actId="1076"/>
          <ac:picMkLst>
            <pc:docMk/>
            <pc:sldMk cId="68304872" sldId="1945"/>
            <ac:picMk id="8" creationId="{84539565-D36D-5FE1-40AD-0041701DE019}"/>
          </ac:picMkLst>
        </pc:picChg>
        <pc:picChg chg="add mod">
          <ac:chgData name="Victoria Bettany" userId="27d3f5a0-dfaa-4902-939e-b6718ab15b28" providerId="ADAL" clId="{4B4A2438-D2F9-4574-B7E2-0DCDE8CD5208}" dt="2022-08-01T14:26:09.240" v="2088" actId="1076"/>
          <ac:picMkLst>
            <pc:docMk/>
            <pc:sldMk cId="68304872" sldId="1945"/>
            <ac:picMk id="9" creationId="{4F7B0B51-6F3F-C761-2E44-B815F0D34BDF}"/>
          </ac:picMkLst>
        </pc:picChg>
        <pc:picChg chg="add mod">
          <ac:chgData name="Victoria Bettany" userId="27d3f5a0-dfaa-4902-939e-b6718ab15b28" providerId="ADAL" clId="{4B4A2438-D2F9-4574-B7E2-0DCDE8CD5208}" dt="2022-08-01T14:26:24.216" v="2091" actId="1076"/>
          <ac:picMkLst>
            <pc:docMk/>
            <pc:sldMk cId="68304872" sldId="1945"/>
            <ac:picMk id="10" creationId="{3863EF1A-1C58-CA31-7E08-B88317086C79}"/>
          </ac:picMkLst>
        </pc:picChg>
        <pc:picChg chg="add mod">
          <ac:chgData name="Victoria Bettany" userId="27d3f5a0-dfaa-4902-939e-b6718ab15b28" providerId="ADAL" clId="{4B4A2438-D2F9-4574-B7E2-0DCDE8CD5208}" dt="2022-08-01T14:26:11.528" v="2089" actId="1076"/>
          <ac:picMkLst>
            <pc:docMk/>
            <pc:sldMk cId="68304872" sldId="1945"/>
            <ac:picMk id="11" creationId="{37EB5E26-6778-1BEB-37B3-992A990297D8}"/>
          </ac:picMkLst>
        </pc:picChg>
      </pc:sldChg>
      <pc:sldChg chg="addSp delSp modSp mod chgLayout">
        <pc:chgData name="Victoria Bettany" userId="27d3f5a0-dfaa-4902-939e-b6718ab15b28" providerId="ADAL" clId="{4B4A2438-D2F9-4574-B7E2-0DCDE8CD5208}" dt="2022-08-01T10:52:17.056" v="161" actId="20577"/>
        <pc:sldMkLst>
          <pc:docMk/>
          <pc:sldMk cId="1286535068" sldId="1991"/>
        </pc:sldMkLst>
        <pc:spChg chg="mod ord">
          <ac:chgData name="Victoria Bettany" userId="27d3f5a0-dfaa-4902-939e-b6718ab15b28" providerId="ADAL" clId="{4B4A2438-D2F9-4574-B7E2-0DCDE8CD5208}" dt="2022-08-01T10:51:03.672" v="122" actId="700"/>
          <ac:spMkLst>
            <pc:docMk/>
            <pc:sldMk cId="1286535068" sldId="1991"/>
            <ac:spMk id="2" creationId="{41A5007B-E7C3-45F6-BA5E-F4D3861541A9}"/>
          </ac:spMkLst>
        </pc:spChg>
        <pc:spChg chg="add mod ord">
          <ac:chgData name="Victoria Bettany" userId="27d3f5a0-dfaa-4902-939e-b6718ab15b28" providerId="ADAL" clId="{4B4A2438-D2F9-4574-B7E2-0DCDE8CD5208}" dt="2022-08-01T10:52:17.056" v="161" actId="20577"/>
          <ac:spMkLst>
            <pc:docMk/>
            <pc:sldMk cId="1286535068" sldId="1991"/>
            <ac:spMk id="3" creationId="{3524A14E-1E77-4636-D312-4FD3D2325ADD}"/>
          </ac:spMkLst>
        </pc:spChg>
        <pc:spChg chg="add del mod">
          <ac:chgData name="Victoria Bettany" userId="27d3f5a0-dfaa-4902-939e-b6718ab15b28" providerId="ADAL" clId="{4B4A2438-D2F9-4574-B7E2-0DCDE8CD5208}" dt="2022-08-01T10:52:01.644" v="147" actId="478"/>
          <ac:spMkLst>
            <pc:docMk/>
            <pc:sldMk cId="1286535068" sldId="1991"/>
            <ac:spMk id="5" creationId="{C7E672A3-657C-46D1-BEC5-4FF06C2EA184}"/>
          </ac:spMkLst>
        </pc:spChg>
      </pc:sldChg>
      <pc:sldChg chg="del">
        <pc:chgData name="Victoria Bettany" userId="27d3f5a0-dfaa-4902-939e-b6718ab15b28" providerId="ADAL" clId="{4B4A2438-D2F9-4574-B7E2-0DCDE8CD5208}" dt="2022-08-01T11:25:38.213" v="478" actId="47"/>
        <pc:sldMkLst>
          <pc:docMk/>
          <pc:sldMk cId="1368256771" sldId="2044"/>
        </pc:sldMkLst>
      </pc:sldChg>
      <pc:sldChg chg="del">
        <pc:chgData name="Victoria Bettany" userId="27d3f5a0-dfaa-4902-939e-b6718ab15b28" providerId="ADAL" clId="{4B4A2438-D2F9-4574-B7E2-0DCDE8CD5208}" dt="2022-08-01T11:52:54.323" v="654" actId="47"/>
        <pc:sldMkLst>
          <pc:docMk/>
          <pc:sldMk cId="182179614" sldId="2048"/>
        </pc:sldMkLst>
      </pc:sldChg>
      <pc:sldChg chg="del">
        <pc:chgData name="Victoria Bettany" userId="27d3f5a0-dfaa-4902-939e-b6718ab15b28" providerId="ADAL" clId="{4B4A2438-D2F9-4574-B7E2-0DCDE8CD5208}" dt="2022-08-01T11:20:56.115" v="385" actId="47"/>
        <pc:sldMkLst>
          <pc:docMk/>
          <pc:sldMk cId="2609596992" sldId="2052"/>
        </pc:sldMkLst>
      </pc:sldChg>
      <pc:sldChg chg="del">
        <pc:chgData name="Victoria Bettany" userId="27d3f5a0-dfaa-4902-939e-b6718ab15b28" providerId="ADAL" clId="{4B4A2438-D2F9-4574-B7E2-0DCDE8CD5208}" dt="2022-08-01T11:23:24.082" v="470" actId="47"/>
        <pc:sldMkLst>
          <pc:docMk/>
          <pc:sldMk cId="2678144517" sldId="2053"/>
        </pc:sldMkLst>
      </pc:sldChg>
      <pc:sldChg chg="addSp delSp modSp add mod">
        <pc:chgData name="Victoria Bettany" userId="27d3f5a0-dfaa-4902-939e-b6718ab15b28" providerId="ADAL" clId="{4B4A2438-D2F9-4574-B7E2-0DCDE8CD5208}" dt="2022-08-01T11:20:39.977" v="384" actId="20577"/>
        <pc:sldMkLst>
          <pc:docMk/>
          <pc:sldMk cId="3105696481" sldId="2369"/>
        </pc:sldMkLst>
        <pc:spChg chg="mod">
          <ac:chgData name="Victoria Bettany" userId="27d3f5a0-dfaa-4902-939e-b6718ab15b28" providerId="ADAL" clId="{4B4A2438-D2F9-4574-B7E2-0DCDE8CD5208}" dt="2022-08-01T10:58:04.902" v="193" actId="20577"/>
          <ac:spMkLst>
            <pc:docMk/>
            <pc:sldMk cId="3105696481" sldId="2369"/>
            <ac:spMk id="2" creationId="{905C4F70-1114-44E2-94BB-8294BEC21050}"/>
          </ac:spMkLst>
        </pc:spChg>
        <pc:spChg chg="mod">
          <ac:chgData name="Victoria Bettany" userId="27d3f5a0-dfaa-4902-939e-b6718ab15b28" providerId="ADAL" clId="{4B4A2438-D2F9-4574-B7E2-0DCDE8CD5208}" dt="2022-08-01T11:20:39.977" v="384" actId="20577"/>
          <ac:spMkLst>
            <pc:docMk/>
            <pc:sldMk cId="3105696481" sldId="2369"/>
            <ac:spMk id="3" creationId="{BAE27DBD-EA04-497E-B2D9-1C1077F51D0B}"/>
          </ac:spMkLst>
        </pc:spChg>
        <pc:spChg chg="mod">
          <ac:chgData name="Victoria Bettany" userId="27d3f5a0-dfaa-4902-939e-b6718ab15b28" providerId="ADAL" clId="{4B4A2438-D2F9-4574-B7E2-0DCDE8CD5208}" dt="2022-08-01T11:19:45.066" v="330" actId="1037"/>
          <ac:spMkLst>
            <pc:docMk/>
            <pc:sldMk cId="3105696481" sldId="2369"/>
            <ac:spMk id="4" creationId="{97833A88-939E-4B0E-984A-32D1CE3A177A}"/>
          </ac:spMkLst>
        </pc:spChg>
        <pc:spChg chg="add mod">
          <ac:chgData name="Victoria Bettany" userId="27d3f5a0-dfaa-4902-939e-b6718ab15b28" providerId="ADAL" clId="{4B4A2438-D2F9-4574-B7E2-0DCDE8CD5208}" dt="2022-08-01T11:18:37.107" v="327" actId="1038"/>
          <ac:spMkLst>
            <pc:docMk/>
            <pc:sldMk cId="3105696481" sldId="2369"/>
            <ac:spMk id="10" creationId="{1D9971DB-7854-430C-8CE3-9343390B33AC}"/>
          </ac:spMkLst>
        </pc:spChg>
        <pc:spChg chg="add mod">
          <ac:chgData name="Victoria Bettany" userId="27d3f5a0-dfaa-4902-939e-b6718ab15b28" providerId="ADAL" clId="{4B4A2438-D2F9-4574-B7E2-0DCDE8CD5208}" dt="2022-08-01T11:18:37.107" v="327" actId="1038"/>
          <ac:spMkLst>
            <pc:docMk/>
            <pc:sldMk cId="3105696481" sldId="2369"/>
            <ac:spMk id="11" creationId="{EC75DC2A-C789-1477-C345-1558B2CD444D}"/>
          </ac:spMkLst>
        </pc:spChg>
        <pc:cxnChg chg="add del mod">
          <ac:chgData name="Victoria Bettany" userId="27d3f5a0-dfaa-4902-939e-b6718ab15b28" providerId="ADAL" clId="{4B4A2438-D2F9-4574-B7E2-0DCDE8CD5208}" dt="2022-08-01T11:01:54.485" v="281" actId="478"/>
          <ac:cxnSpMkLst>
            <pc:docMk/>
            <pc:sldMk cId="3105696481" sldId="2369"/>
            <ac:cxnSpMk id="6" creationId="{83950B8D-424D-90D8-6D62-2EF86A11BE0E}"/>
          </ac:cxnSpMkLst>
        </pc:cxnChg>
      </pc:sldChg>
      <pc:sldChg chg="delSp modSp add mod">
        <pc:chgData name="Victoria Bettany" userId="27d3f5a0-dfaa-4902-939e-b6718ab15b28" providerId="ADAL" clId="{4B4A2438-D2F9-4574-B7E2-0DCDE8CD5208}" dt="2022-08-01T11:22:54.578" v="469" actId="20577"/>
        <pc:sldMkLst>
          <pc:docMk/>
          <pc:sldMk cId="3481450435" sldId="2370"/>
        </pc:sldMkLst>
        <pc:spChg chg="mod">
          <ac:chgData name="Victoria Bettany" userId="27d3f5a0-dfaa-4902-939e-b6718ab15b28" providerId="ADAL" clId="{4B4A2438-D2F9-4574-B7E2-0DCDE8CD5208}" dt="2022-08-01T11:22:11.418" v="433" actId="20577"/>
          <ac:spMkLst>
            <pc:docMk/>
            <pc:sldMk cId="3481450435" sldId="2370"/>
            <ac:spMk id="2" creationId="{905C4F70-1114-44E2-94BB-8294BEC21050}"/>
          </ac:spMkLst>
        </pc:spChg>
        <pc:spChg chg="mod">
          <ac:chgData name="Victoria Bettany" userId="27d3f5a0-dfaa-4902-939e-b6718ab15b28" providerId="ADAL" clId="{4B4A2438-D2F9-4574-B7E2-0DCDE8CD5208}" dt="2022-08-01T11:22:54.578" v="469" actId="20577"/>
          <ac:spMkLst>
            <pc:docMk/>
            <pc:sldMk cId="3481450435" sldId="2370"/>
            <ac:spMk id="3" creationId="{BAE27DBD-EA04-497E-B2D9-1C1077F51D0B}"/>
          </ac:spMkLst>
        </pc:spChg>
        <pc:spChg chg="del">
          <ac:chgData name="Victoria Bettany" userId="27d3f5a0-dfaa-4902-939e-b6718ab15b28" providerId="ADAL" clId="{4B4A2438-D2F9-4574-B7E2-0DCDE8CD5208}" dt="2022-08-01T11:21:53.540" v="387" actId="478"/>
          <ac:spMkLst>
            <pc:docMk/>
            <pc:sldMk cId="3481450435" sldId="2370"/>
            <ac:spMk id="10" creationId="{1D9971DB-7854-430C-8CE3-9343390B33AC}"/>
          </ac:spMkLst>
        </pc:spChg>
        <pc:spChg chg="del">
          <ac:chgData name="Victoria Bettany" userId="27d3f5a0-dfaa-4902-939e-b6718ab15b28" providerId="ADAL" clId="{4B4A2438-D2F9-4574-B7E2-0DCDE8CD5208}" dt="2022-08-01T11:21:54.842" v="388" actId="478"/>
          <ac:spMkLst>
            <pc:docMk/>
            <pc:sldMk cId="3481450435" sldId="2370"/>
            <ac:spMk id="11" creationId="{EC75DC2A-C789-1477-C345-1558B2CD444D}"/>
          </ac:spMkLst>
        </pc:spChg>
      </pc:sldChg>
      <pc:sldChg chg="modSp add mod">
        <pc:chgData name="Victoria Bettany" userId="27d3f5a0-dfaa-4902-939e-b6718ab15b28" providerId="ADAL" clId="{4B4A2438-D2F9-4574-B7E2-0DCDE8CD5208}" dt="2022-08-01T12:21:09.864" v="841" actId="1036"/>
        <pc:sldMkLst>
          <pc:docMk/>
          <pc:sldMk cId="2100798255" sldId="2371"/>
        </pc:sldMkLst>
        <pc:spChg chg="mod">
          <ac:chgData name="Victoria Bettany" userId="27d3f5a0-dfaa-4902-939e-b6718ab15b28" providerId="ADAL" clId="{4B4A2438-D2F9-4574-B7E2-0DCDE8CD5208}" dt="2022-08-01T12:21:09.864" v="841" actId="1036"/>
          <ac:spMkLst>
            <pc:docMk/>
            <pc:sldMk cId="2100798255" sldId="2371"/>
            <ac:spMk id="9" creationId="{02DB3EE6-DB6F-63B1-9F94-A70333AFC5BF}"/>
          </ac:spMkLst>
        </pc:spChg>
      </pc:sldChg>
      <pc:sldChg chg="addSp delSp modSp add mod ord chgLayout">
        <pc:chgData name="Victoria Bettany" userId="27d3f5a0-dfaa-4902-939e-b6718ab15b28" providerId="ADAL" clId="{4B4A2438-D2F9-4574-B7E2-0DCDE8CD5208}" dt="2022-08-01T11:30:26.179" v="531" actId="114"/>
        <pc:sldMkLst>
          <pc:docMk/>
          <pc:sldMk cId="3951187589" sldId="2409"/>
        </pc:sldMkLst>
        <pc:spChg chg="mod ord">
          <ac:chgData name="Victoria Bettany" userId="27d3f5a0-dfaa-4902-939e-b6718ab15b28" providerId="ADAL" clId="{4B4A2438-D2F9-4574-B7E2-0DCDE8CD5208}" dt="2022-08-01T11:28:37.055" v="503" actId="700"/>
          <ac:spMkLst>
            <pc:docMk/>
            <pc:sldMk cId="3951187589" sldId="2409"/>
            <ac:spMk id="2" creationId="{DEAEE0BB-F4B3-74AC-50C9-A4DC6A6C1355}"/>
          </ac:spMkLst>
        </pc:spChg>
        <pc:spChg chg="del mod">
          <ac:chgData name="Victoria Bettany" userId="27d3f5a0-dfaa-4902-939e-b6718ab15b28" providerId="ADAL" clId="{4B4A2438-D2F9-4574-B7E2-0DCDE8CD5208}" dt="2022-08-01T11:29:13.255" v="514"/>
          <ac:spMkLst>
            <pc:docMk/>
            <pc:sldMk cId="3951187589" sldId="2409"/>
            <ac:spMk id="5" creationId="{9A3F1FAD-7616-9C28-0579-FD16295CD95F}"/>
          </ac:spMkLst>
        </pc:spChg>
        <pc:spChg chg="add mod">
          <ac:chgData name="Victoria Bettany" userId="27d3f5a0-dfaa-4902-939e-b6718ab15b28" providerId="ADAL" clId="{4B4A2438-D2F9-4574-B7E2-0DCDE8CD5208}" dt="2022-08-01T11:30:26.179" v="531" actId="114"/>
          <ac:spMkLst>
            <pc:docMk/>
            <pc:sldMk cId="3951187589" sldId="2409"/>
            <ac:spMk id="6" creationId="{BE8437A3-F3AD-8314-432F-70CFFCC436E6}"/>
          </ac:spMkLst>
        </pc:spChg>
        <pc:spChg chg="add mod ord">
          <ac:chgData name="Victoria Bettany" userId="27d3f5a0-dfaa-4902-939e-b6718ab15b28" providerId="ADAL" clId="{4B4A2438-D2F9-4574-B7E2-0DCDE8CD5208}" dt="2022-08-01T11:29:43.819" v="528" actId="113"/>
          <ac:spMkLst>
            <pc:docMk/>
            <pc:sldMk cId="3951187589" sldId="2409"/>
            <ac:spMk id="7" creationId="{375E3368-CEFE-2FED-1942-FA0F27AC36AE}"/>
          </ac:spMkLst>
        </pc:spChg>
      </pc:sldChg>
      <pc:sldChg chg="modSp new mod">
        <pc:chgData name="Victoria Bettany" userId="27d3f5a0-dfaa-4902-939e-b6718ab15b28" providerId="ADAL" clId="{4B4A2438-D2F9-4574-B7E2-0DCDE8CD5208}" dt="2022-08-01T12:01:31.220" v="826" actId="14100"/>
        <pc:sldMkLst>
          <pc:docMk/>
          <pc:sldMk cId="2960706469" sldId="2410"/>
        </pc:sldMkLst>
        <pc:spChg chg="mod">
          <ac:chgData name="Victoria Bettany" userId="27d3f5a0-dfaa-4902-939e-b6718ab15b28" providerId="ADAL" clId="{4B4A2438-D2F9-4574-B7E2-0DCDE8CD5208}" dt="2022-08-01T12:00:26.059" v="808" actId="20577"/>
          <ac:spMkLst>
            <pc:docMk/>
            <pc:sldMk cId="2960706469" sldId="2410"/>
            <ac:spMk id="2" creationId="{3AF56BB2-FCB9-B14F-3138-1836728D5056}"/>
          </ac:spMkLst>
        </pc:spChg>
        <pc:spChg chg="mod">
          <ac:chgData name="Victoria Bettany" userId="27d3f5a0-dfaa-4902-939e-b6718ab15b28" providerId="ADAL" clId="{4B4A2438-D2F9-4574-B7E2-0DCDE8CD5208}" dt="2022-08-01T12:01:31.220" v="826" actId="14100"/>
          <ac:spMkLst>
            <pc:docMk/>
            <pc:sldMk cId="2960706469" sldId="2410"/>
            <ac:spMk id="3" creationId="{457CAA1F-010A-BDA4-7472-4DD4C1E14755}"/>
          </ac:spMkLst>
        </pc:spChg>
      </pc:sldChg>
      <pc:sldChg chg="modSp new mod">
        <pc:chgData name="Victoria Bettany" userId="27d3f5a0-dfaa-4902-939e-b6718ab15b28" providerId="ADAL" clId="{4B4A2438-D2F9-4574-B7E2-0DCDE8CD5208}" dt="2022-08-01T12:27:53.423" v="1012" actId="20577"/>
        <pc:sldMkLst>
          <pc:docMk/>
          <pc:sldMk cId="564174962" sldId="2411"/>
        </pc:sldMkLst>
        <pc:spChg chg="mod">
          <ac:chgData name="Victoria Bettany" userId="27d3f5a0-dfaa-4902-939e-b6718ab15b28" providerId="ADAL" clId="{4B4A2438-D2F9-4574-B7E2-0DCDE8CD5208}" dt="2022-08-01T12:24:06.092" v="861" actId="20577"/>
          <ac:spMkLst>
            <pc:docMk/>
            <pc:sldMk cId="564174962" sldId="2411"/>
            <ac:spMk id="2" creationId="{7305BF44-E339-FDC1-7FB8-53C92F328E51}"/>
          </ac:spMkLst>
        </pc:spChg>
        <pc:spChg chg="mod">
          <ac:chgData name="Victoria Bettany" userId="27d3f5a0-dfaa-4902-939e-b6718ab15b28" providerId="ADAL" clId="{4B4A2438-D2F9-4574-B7E2-0DCDE8CD5208}" dt="2022-08-01T12:27:53.423" v="1012" actId="20577"/>
          <ac:spMkLst>
            <pc:docMk/>
            <pc:sldMk cId="564174962" sldId="2411"/>
            <ac:spMk id="3" creationId="{1DBD8C63-9CAB-4F2A-B6BF-E6A5F63A71E8}"/>
          </ac:spMkLst>
        </pc:spChg>
      </pc:sldChg>
      <pc:sldChg chg="addSp modSp new mod modClrScheme chgLayout">
        <pc:chgData name="Victoria Bettany" userId="27d3f5a0-dfaa-4902-939e-b6718ab15b28" providerId="ADAL" clId="{4B4A2438-D2F9-4574-B7E2-0DCDE8CD5208}" dt="2022-08-01T14:52:16.572" v="2303" actId="20577"/>
        <pc:sldMkLst>
          <pc:docMk/>
          <pc:sldMk cId="217762022" sldId="2412"/>
        </pc:sldMkLst>
        <pc:spChg chg="add mod">
          <ac:chgData name="Victoria Bettany" userId="27d3f5a0-dfaa-4902-939e-b6718ab15b28" providerId="ADAL" clId="{4B4A2438-D2F9-4574-B7E2-0DCDE8CD5208}" dt="2022-08-01T12:30:11.590" v="1062" actId="20577"/>
          <ac:spMkLst>
            <pc:docMk/>
            <pc:sldMk cId="217762022" sldId="2412"/>
            <ac:spMk id="2" creationId="{B570D76F-02D8-E42A-5517-76D4F686E0F6}"/>
          </ac:spMkLst>
        </pc:spChg>
        <pc:spChg chg="add mod">
          <ac:chgData name="Victoria Bettany" userId="27d3f5a0-dfaa-4902-939e-b6718ab15b28" providerId="ADAL" clId="{4B4A2438-D2F9-4574-B7E2-0DCDE8CD5208}" dt="2022-08-01T14:52:16.572" v="2303" actId="20577"/>
          <ac:spMkLst>
            <pc:docMk/>
            <pc:sldMk cId="217762022" sldId="2412"/>
            <ac:spMk id="3" creationId="{94CBD854-75A9-1B96-B804-40A6120D1E21}"/>
          </ac:spMkLst>
        </pc:spChg>
      </pc:sldChg>
      <pc:sldChg chg="addSp modSp new mod">
        <pc:chgData name="Victoria Bettany" userId="27d3f5a0-dfaa-4902-939e-b6718ab15b28" providerId="ADAL" clId="{4B4A2438-D2F9-4574-B7E2-0DCDE8CD5208}" dt="2022-08-04T16:23:29.988" v="2654" actId="1035"/>
        <pc:sldMkLst>
          <pc:docMk/>
          <pc:sldMk cId="2908473415" sldId="2413"/>
        </pc:sldMkLst>
        <pc:spChg chg="mod">
          <ac:chgData name="Victoria Bettany" userId="27d3f5a0-dfaa-4902-939e-b6718ab15b28" providerId="ADAL" clId="{4B4A2438-D2F9-4574-B7E2-0DCDE8CD5208}" dt="2022-08-04T16:14:30.529" v="2343" actId="14100"/>
          <ac:spMkLst>
            <pc:docMk/>
            <pc:sldMk cId="2908473415" sldId="2413"/>
            <ac:spMk id="2" creationId="{C8E05FD8-9F6B-44D7-859A-88DCE91ACE79}"/>
          </ac:spMkLst>
        </pc:spChg>
        <pc:spChg chg="mod">
          <ac:chgData name="Victoria Bettany" userId="27d3f5a0-dfaa-4902-939e-b6718ab15b28" providerId="ADAL" clId="{4B4A2438-D2F9-4574-B7E2-0DCDE8CD5208}" dt="2022-08-04T16:20:46.340" v="2622" actId="14100"/>
          <ac:spMkLst>
            <pc:docMk/>
            <pc:sldMk cId="2908473415" sldId="2413"/>
            <ac:spMk id="3" creationId="{9794A31D-4980-968C-ED8E-6BE6F5E47D48}"/>
          </ac:spMkLst>
        </pc:spChg>
        <pc:spChg chg="add mod">
          <ac:chgData name="Victoria Bettany" userId="27d3f5a0-dfaa-4902-939e-b6718ab15b28" providerId="ADAL" clId="{4B4A2438-D2F9-4574-B7E2-0DCDE8CD5208}" dt="2022-08-04T16:20:55.444" v="2623" actId="14100"/>
          <ac:spMkLst>
            <pc:docMk/>
            <pc:sldMk cId="2908473415" sldId="2413"/>
            <ac:spMk id="4" creationId="{A86C40CE-750C-6477-FD48-83F6072CC866}"/>
          </ac:spMkLst>
        </pc:spChg>
        <pc:spChg chg="add mod">
          <ac:chgData name="Victoria Bettany" userId="27d3f5a0-dfaa-4902-939e-b6718ab15b28" providerId="ADAL" clId="{4B4A2438-D2F9-4574-B7E2-0DCDE8CD5208}" dt="2022-08-04T16:20:33.616" v="2621" actId="1076"/>
          <ac:spMkLst>
            <pc:docMk/>
            <pc:sldMk cId="2908473415" sldId="2413"/>
            <ac:spMk id="5" creationId="{C6ED028C-15D5-6EAE-CEA1-30683B587AF4}"/>
          </ac:spMkLst>
        </pc:spChg>
        <pc:spChg chg="add mod">
          <ac:chgData name="Victoria Bettany" userId="27d3f5a0-dfaa-4902-939e-b6718ab15b28" providerId="ADAL" clId="{4B4A2438-D2F9-4574-B7E2-0DCDE8CD5208}" dt="2022-08-04T16:20:33.616" v="2621" actId="1076"/>
          <ac:spMkLst>
            <pc:docMk/>
            <pc:sldMk cId="2908473415" sldId="2413"/>
            <ac:spMk id="6" creationId="{EA1C2825-38D1-1123-1AE8-FBF85139054B}"/>
          </ac:spMkLst>
        </pc:spChg>
        <pc:spChg chg="add mod">
          <ac:chgData name="Victoria Bettany" userId="27d3f5a0-dfaa-4902-939e-b6718ab15b28" providerId="ADAL" clId="{4B4A2438-D2F9-4574-B7E2-0DCDE8CD5208}" dt="2022-08-04T16:23:29.988" v="2654" actId="1035"/>
          <ac:spMkLst>
            <pc:docMk/>
            <pc:sldMk cId="2908473415" sldId="2413"/>
            <ac:spMk id="8" creationId="{1934D585-0154-3F65-B49D-FF425EE0B9CD}"/>
          </ac:spMkLst>
        </pc:spChg>
        <pc:spChg chg="add mod">
          <ac:chgData name="Victoria Bettany" userId="27d3f5a0-dfaa-4902-939e-b6718ab15b28" providerId="ADAL" clId="{4B4A2438-D2F9-4574-B7E2-0DCDE8CD5208}" dt="2022-08-04T16:23:22.244" v="2648" actId="1038"/>
          <ac:spMkLst>
            <pc:docMk/>
            <pc:sldMk cId="2908473415" sldId="2413"/>
            <ac:spMk id="10" creationId="{6B6B03E6-74CE-61B8-0B87-2CF0273E68B1}"/>
          </ac:spMkLst>
        </pc:spChg>
        <pc:picChg chg="add mod">
          <ac:chgData name="Victoria Bettany" userId="27d3f5a0-dfaa-4902-939e-b6718ab15b28" providerId="ADAL" clId="{4B4A2438-D2F9-4574-B7E2-0DCDE8CD5208}" dt="2022-08-04T16:23:29.988" v="2654" actId="1035"/>
          <ac:picMkLst>
            <pc:docMk/>
            <pc:sldMk cId="2908473415" sldId="2413"/>
            <ac:picMk id="7" creationId="{17F91C16-3AC2-E547-5DDF-7ADDD50746F0}"/>
          </ac:picMkLst>
        </pc:picChg>
        <pc:picChg chg="add mod">
          <ac:chgData name="Victoria Bettany" userId="27d3f5a0-dfaa-4902-939e-b6718ab15b28" providerId="ADAL" clId="{4B4A2438-D2F9-4574-B7E2-0DCDE8CD5208}" dt="2022-08-04T16:23:22.244" v="2648" actId="1038"/>
          <ac:picMkLst>
            <pc:docMk/>
            <pc:sldMk cId="2908473415" sldId="2413"/>
            <ac:picMk id="9" creationId="{C26A6ECE-9497-6051-367C-F74931F7F260}"/>
          </ac:picMkLst>
        </pc:picChg>
      </pc:sldChg>
    </pc:docChg>
  </pc:docChgLst>
  <pc:docChgLst>
    <pc:chgData name="Victoria Bettany" userId="27d3f5a0-dfaa-4902-939e-b6718ab15b28" providerId="ADAL" clId="{DBF7ED70-5AC5-47D1-B80F-644DC45C3A25}"/>
    <pc:docChg chg="custSel modSld">
      <pc:chgData name="Victoria Bettany" userId="27d3f5a0-dfaa-4902-939e-b6718ab15b28" providerId="ADAL" clId="{DBF7ED70-5AC5-47D1-B80F-644DC45C3A25}" dt="2022-11-08T11:37:59.305" v="0" actId="27636"/>
      <pc:docMkLst>
        <pc:docMk/>
      </pc:docMkLst>
      <pc:sldChg chg="modSp mod">
        <pc:chgData name="Victoria Bettany" userId="27d3f5a0-dfaa-4902-939e-b6718ab15b28" providerId="ADAL" clId="{DBF7ED70-5AC5-47D1-B80F-644DC45C3A25}" dt="2022-11-08T11:37:59.305" v="0" actId="27636"/>
        <pc:sldMkLst>
          <pc:docMk/>
          <pc:sldMk cId="429530156" sldId="2414"/>
        </pc:sldMkLst>
        <pc:spChg chg="mod">
          <ac:chgData name="Victoria Bettany" userId="27d3f5a0-dfaa-4902-939e-b6718ab15b28" providerId="ADAL" clId="{DBF7ED70-5AC5-47D1-B80F-644DC45C3A25}" dt="2022-11-08T11:37:59.305" v="0" actId="27636"/>
          <ac:spMkLst>
            <pc:docMk/>
            <pc:sldMk cId="429530156" sldId="2414"/>
            <ac:spMk id="5" creationId="{C6ED028C-15D5-6EAE-CEA1-30683B587AF4}"/>
          </ac:spMkLst>
        </pc:spChg>
      </pc:sldChg>
    </pc:docChg>
  </pc:docChgLst>
  <pc:docChgLst>
    <pc:chgData name="Oliver Seabarron" userId="S::oliverseabarron@cles.org.uk::94c7b78c-b4c9-4e64-992c-45ef1aefa4d8" providerId="AD" clId="Web-{F6DF9D46-E20A-B555-D368-A8CD4DD46BF3}"/>
    <pc:docChg chg="modSld">
      <pc:chgData name="Oliver Seabarron" userId="S::oliverseabarron@cles.org.uk::94c7b78c-b4c9-4e64-992c-45ef1aefa4d8" providerId="AD" clId="Web-{F6DF9D46-E20A-B555-D368-A8CD4DD46BF3}" dt="2022-10-26T08:19:33.951" v="0" actId="20577"/>
      <pc:docMkLst>
        <pc:docMk/>
      </pc:docMkLst>
      <pc:sldChg chg="modSp">
        <pc:chgData name="Oliver Seabarron" userId="S::oliverseabarron@cles.org.uk::94c7b78c-b4c9-4e64-992c-45ef1aefa4d8" providerId="AD" clId="Web-{F6DF9D46-E20A-B555-D368-A8CD4DD46BF3}" dt="2022-10-26T08:19:33.951" v="0" actId="20577"/>
        <pc:sldMkLst>
          <pc:docMk/>
          <pc:sldMk cId="68304872" sldId="1945"/>
        </pc:sldMkLst>
        <pc:spChg chg="mod">
          <ac:chgData name="Oliver Seabarron" userId="S::oliverseabarron@cles.org.uk::94c7b78c-b4c9-4e64-992c-45ef1aefa4d8" providerId="AD" clId="Web-{F6DF9D46-E20A-B555-D368-A8CD4DD46BF3}" dt="2022-10-26T08:19:33.951" v="0" actId="20577"/>
          <ac:spMkLst>
            <pc:docMk/>
            <pc:sldMk cId="68304872" sldId="1945"/>
            <ac:spMk id="24" creationId="{59ABB148-E67A-A1F3-1A97-C1640C4D0230}"/>
          </ac:spMkLst>
        </pc:spChg>
      </pc:sldChg>
    </pc:docChg>
  </pc:docChgLst>
  <pc:docChgLst>
    <pc:chgData name="Lisa Adamson" userId="107c5610-fb6e-406f-baf8-cb890c316150" providerId="ADAL" clId="{01A239A2-DD62-48A1-B18B-BF4CBF3B68F4}"/>
    <pc:docChg chg="undo custSel modSld sldOrd">
      <pc:chgData name="Lisa Adamson" userId="107c5610-fb6e-406f-baf8-cb890c316150" providerId="ADAL" clId="{01A239A2-DD62-48A1-B18B-BF4CBF3B68F4}" dt="2022-09-01T09:55:09.064" v="20" actId="2711"/>
      <pc:docMkLst>
        <pc:docMk/>
      </pc:docMkLst>
      <pc:sldChg chg="addSp delSp modSp mod">
        <pc:chgData name="Lisa Adamson" userId="107c5610-fb6e-406f-baf8-cb890c316150" providerId="ADAL" clId="{01A239A2-DD62-48A1-B18B-BF4CBF3B68F4}" dt="2022-09-01T09:54:06.060" v="18"/>
        <pc:sldMkLst>
          <pc:docMk/>
          <pc:sldMk cId="1982448812" sldId="600"/>
        </pc:sldMkLst>
        <pc:spChg chg="add mod">
          <ac:chgData name="Lisa Adamson" userId="107c5610-fb6e-406f-baf8-cb890c316150" providerId="ADAL" clId="{01A239A2-DD62-48A1-B18B-BF4CBF3B68F4}" dt="2022-09-01T09:54:06.060" v="18"/>
          <ac:spMkLst>
            <pc:docMk/>
            <pc:sldMk cId="1982448812" sldId="600"/>
            <ac:spMk id="4" creationId="{FC176A80-B62B-86F2-863E-C919E271D734}"/>
          </ac:spMkLst>
        </pc:spChg>
        <pc:spChg chg="del mod">
          <ac:chgData name="Lisa Adamson" userId="107c5610-fb6e-406f-baf8-cb890c316150" providerId="ADAL" clId="{01A239A2-DD62-48A1-B18B-BF4CBF3B68F4}" dt="2022-09-01T09:53:59.832" v="17" actId="478"/>
          <ac:spMkLst>
            <pc:docMk/>
            <pc:sldMk cId="1982448812" sldId="600"/>
            <ac:spMk id="7" creationId="{ED044834-2544-4F97-8529-00F6A6FAA28D}"/>
          </ac:spMkLst>
        </pc:spChg>
        <pc:picChg chg="add mod">
          <ac:chgData name="Lisa Adamson" userId="107c5610-fb6e-406f-baf8-cb890c316150" providerId="ADAL" clId="{01A239A2-DD62-48A1-B18B-BF4CBF3B68F4}" dt="2022-09-01T09:51:12.171" v="5" actId="1076"/>
          <ac:picMkLst>
            <pc:docMk/>
            <pc:sldMk cId="1982448812" sldId="600"/>
            <ac:picMk id="2" creationId="{02DBD979-FC35-9D47-6C44-942DE1832751}"/>
          </ac:picMkLst>
        </pc:picChg>
        <pc:picChg chg="mod">
          <ac:chgData name="Lisa Adamson" userId="107c5610-fb6e-406f-baf8-cb890c316150" providerId="ADAL" clId="{01A239A2-DD62-48A1-B18B-BF4CBF3B68F4}" dt="2022-09-01T09:52:38.370" v="16" actId="1076"/>
          <ac:picMkLst>
            <pc:docMk/>
            <pc:sldMk cId="1982448812" sldId="600"/>
            <ac:picMk id="3" creationId="{EC8DB451-FB8A-645E-0D8F-83380239B2BD}"/>
          </ac:picMkLst>
        </pc:picChg>
        <pc:picChg chg="mod">
          <ac:chgData name="Lisa Adamson" userId="107c5610-fb6e-406f-baf8-cb890c316150" providerId="ADAL" clId="{01A239A2-DD62-48A1-B18B-BF4CBF3B68F4}" dt="2022-09-01T09:51:47.739" v="10" actId="1076"/>
          <ac:picMkLst>
            <pc:docMk/>
            <pc:sldMk cId="1982448812" sldId="600"/>
            <ac:picMk id="8" creationId="{45D2A5D4-C000-4F57-973B-6E9955A8AFCE}"/>
          </ac:picMkLst>
        </pc:picChg>
      </pc:sldChg>
      <pc:sldChg chg="ord">
        <pc:chgData name="Lisa Adamson" userId="107c5610-fb6e-406f-baf8-cb890c316150" providerId="ADAL" clId="{01A239A2-DD62-48A1-B18B-BF4CBF3B68F4}" dt="2022-09-01T09:43:55.119" v="1"/>
        <pc:sldMkLst>
          <pc:docMk/>
          <pc:sldMk cId="2960706469" sldId="2410"/>
        </pc:sldMkLst>
      </pc:sldChg>
      <pc:sldChg chg="modSp mod">
        <pc:chgData name="Lisa Adamson" userId="107c5610-fb6e-406f-baf8-cb890c316150" providerId="ADAL" clId="{01A239A2-DD62-48A1-B18B-BF4CBF3B68F4}" dt="2022-09-01T09:55:09.064" v="20" actId="2711"/>
        <pc:sldMkLst>
          <pc:docMk/>
          <pc:sldMk cId="527715070" sldId="2415"/>
        </pc:sldMkLst>
        <pc:spChg chg="mod">
          <ac:chgData name="Lisa Adamson" userId="107c5610-fb6e-406f-baf8-cb890c316150" providerId="ADAL" clId="{01A239A2-DD62-48A1-B18B-BF4CBF3B68F4}" dt="2022-09-01T09:55:09.064" v="20" actId="2711"/>
          <ac:spMkLst>
            <pc:docMk/>
            <pc:sldMk cId="527715070" sldId="2415"/>
            <ac:spMk id="5" creationId="{C6ED028C-15D5-6EAE-CEA1-30683B587AF4}"/>
          </ac:spMkLst>
        </pc:spChg>
      </pc:sldChg>
    </pc:docChg>
  </pc:docChgLst>
  <pc:docChgLst>
    <pc:chgData name="Tom Lloyd Goodwin" userId="9570e670-265e-49e7-b8cd-6139f87817d2" providerId="ADAL" clId="{1CA2D573-980A-FF42-B180-3902B446AEC9}"/>
    <pc:docChg chg="custSel addSld delSld modSld sldOrd">
      <pc:chgData name="Tom Lloyd Goodwin" userId="9570e670-265e-49e7-b8cd-6139f87817d2" providerId="ADAL" clId="{1CA2D573-980A-FF42-B180-3902B446AEC9}" dt="2023-03-08T10:33:21.373" v="699" actId="20577"/>
      <pc:docMkLst>
        <pc:docMk/>
      </pc:docMkLst>
      <pc:sldChg chg="del">
        <pc:chgData name="Tom Lloyd Goodwin" userId="9570e670-265e-49e7-b8cd-6139f87817d2" providerId="ADAL" clId="{1CA2D573-980A-FF42-B180-3902B446AEC9}" dt="2023-03-08T08:36:59.605" v="109" actId="2696"/>
        <pc:sldMkLst>
          <pc:docMk/>
          <pc:sldMk cId="1374735802" sldId="269"/>
        </pc:sldMkLst>
      </pc:sldChg>
      <pc:sldChg chg="add del">
        <pc:chgData name="Tom Lloyd Goodwin" userId="9570e670-265e-49e7-b8cd-6139f87817d2" providerId="ADAL" clId="{1CA2D573-980A-FF42-B180-3902B446AEC9}" dt="2023-03-08T08:39:15.338" v="113"/>
        <pc:sldMkLst>
          <pc:docMk/>
          <pc:sldMk cId="2312553896" sldId="271"/>
        </pc:sldMkLst>
      </pc:sldChg>
      <pc:sldChg chg="ord modNotesTx">
        <pc:chgData name="Tom Lloyd Goodwin" userId="9570e670-265e-49e7-b8cd-6139f87817d2" providerId="ADAL" clId="{1CA2D573-980A-FF42-B180-3902B446AEC9}" dt="2023-03-08T10:21:19.169" v="668"/>
        <pc:sldMkLst>
          <pc:docMk/>
          <pc:sldMk cId="1982448812" sldId="600"/>
        </pc:sldMkLst>
      </pc:sldChg>
      <pc:sldChg chg="modSp mod modNotesTx">
        <pc:chgData name="Tom Lloyd Goodwin" userId="9570e670-265e-49e7-b8cd-6139f87817d2" providerId="ADAL" clId="{1CA2D573-980A-FF42-B180-3902B446AEC9}" dt="2023-03-08T10:04:41.485" v="660" actId="20577"/>
        <pc:sldMkLst>
          <pc:docMk/>
          <pc:sldMk cId="266016552" sldId="1080"/>
        </pc:sldMkLst>
        <pc:spChg chg="mod">
          <ac:chgData name="Tom Lloyd Goodwin" userId="9570e670-265e-49e7-b8cd-6139f87817d2" providerId="ADAL" clId="{1CA2D573-980A-FF42-B180-3902B446AEC9}" dt="2023-03-08T08:32:34.215" v="73" actId="20577"/>
          <ac:spMkLst>
            <pc:docMk/>
            <pc:sldMk cId="266016552" sldId="1080"/>
            <ac:spMk id="6" creationId="{A0E31BFF-33B4-4397-BA31-C5E370A082C3}"/>
          </ac:spMkLst>
        </pc:spChg>
      </pc:sldChg>
      <pc:sldChg chg="modNotesTx">
        <pc:chgData name="Tom Lloyd Goodwin" userId="9570e670-265e-49e7-b8cd-6139f87817d2" providerId="ADAL" clId="{1CA2D573-980A-FF42-B180-3902B446AEC9}" dt="2023-03-08T08:49:32.557" v="115"/>
        <pc:sldMkLst>
          <pc:docMk/>
          <pc:sldMk cId="68304872" sldId="1945"/>
        </pc:sldMkLst>
      </pc:sldChg>
      <pc:sldChg chg="add">
        <pc:chgData name="Tom Lloyd Goodwin" userId="9570e670-265e-49e7-b8cd-6139f87817d2" providerId="ADAL" clId="{1CA2D573-980A-FF42-B180-3902B446AEC9}" dt="2023-03-08T08:40:04.855" v="114"/>
        <pc:sldMkLst>
          <pc:docMk/>
          <pc:sldMk cId="4080918113" sldId="1996"/>
        </pc:sldMkLst>
      </pc:sldChg>
      <pc:sldChg chg="modNotesTx">
        <pc:chgData name="Tom Lloyd Goodwin" userId="9570e670-265e-49e7-b8cd-6139f87817d2" providerId="ADAL" clId="{1CA2D573-980A-FF42-B180-3902B446AEC9}" dt="2023-03-08T08:35:11.954" v="108"/>
        <pc:sldMkLst>
          <pc:docMk/>
          <pc:sldMk cId="3951187589" sldId="2409"/>
        </pc:sldMkLst>
      </pc:sldChg>
      <pc:sldChg chg="modSp mod ord modNotesTx">
        <pc:chgData name="Tom Lloyd Goodwin" userId="9570e670-265e-49e7-b8cd-6139f87817d2" providerId="ADAL" clId="{1CA2D573-980A-FF42-B180-3902B446AEC9}" dt="2023-03-08T09:41:10.283" v="658" actId="20578"/>
        <pc:sldMkLst>
          <pc:docMk/>
          <pc:sldMk cId="429530156" sldId="2414"/>
        </pc:sldMkLst>
        <pc:spChg chg="mod">
          <ac:chgData name="Tom Lloyd Goodwin" userId="9570e670-265e-49e7-b8cd-6139f87817d2" providerId="ADAL" clId="{1CA2D573-980A-FF42-B180-3902B446AEC9}" dt="2023-03-08T09:36:55.359" v="369" actId="20577"/>
          <ac:spMkLst>
            <pc:docMk/>
            <pc:sldMk cId="429530156" sldId="2414"/>
            <ac:spMk id="3" creationId="{9794A31D-4980-968C-ED8E-6BE6F5E47D48}"/>
          </ac:spMkLst>
        </pc:spChg>
        <pc:spChg chg="mod">
          <ac:chgData name="Tom Lloyd Goodwin" userId="9570e670-265e-49e7-b8cd-6139f87817d2" providerId="ADAL" clId="{1CA2D573-980A-FF42-B180-3902B446AEC9}" dt="2023-03-08T09:40:47.551" v="657" actId="5793"/>
          <ac:spMkLst>
            <pc:docMk/>
            <pc:sldMk cId="429530156" sldId="2414"/>
            <ac:spMk id="5" creationId="{C6ED028C-15D5-6EAE-CEA1-30683B587AF4}"/>
          </ac:spMkLst>
        </pc:spChg>
      </pc:sldChg>
      <pc:sldChg chg="ord">
        <pc:chgData name="Tom Lloyd Goodwin" userId="9570e670-265e-49e7-b8cd-6139f87817d2" providerId="ADAL" clId="{1CA2D573-980A-FF42-B180-3902B446AEC9}" dt="2023-03-08T09:32:16.416" v="116" actId="20578"/>
        <pc:sldMkLst>
          <pc:docMk/>
          <pc:sldMk cId="527715070" sldId="2415"/>
        </pc:sldMkLst>
      </pc:sldChg>
      <pc:sldChg chg="modNotesTx">
        <pc:chgData name="Tom Lloyd Goodwin" userId="9570e670-265e-49e7-b8cd-6139f87817d2" providerId="ADAL" clId="{1CA2D573-980A-FF42-B180-3902B446AEC9}" dt="2023-03-08T10:26:49.320" v="690"/>
        <pc:sldMkLst>
          <pc:docMk/>
          <pc:sldMk cId="2765581114" sldId="2422"/>
        </pc:sldMkLst>
      </pc:sldChg>
      <pc:sldChg chg="modNotesTx">
        <pc:chgData name="Tom Lloyd Goodwin" userId="9570e670-265e-49e7-b8cd-6139f87817d2" providerId="ADAL" clId="{1CA2D573-980A-FF42-B180-3902B446AEC9}" dt="2023-03-08T10:27:16.120" v="696" actId="20577"/>
        <pc:sldMkLst>
          <pc:docMk/>
          <pc:sldMk cId="3640897213" sldId="2423"/>
        </pc:sldMkLst>
      </pc:sldChg>
      <pc:sldChg chg="ord modNotesTx">
        <pc:chgData name="Tom Lloyd Goodwin" userId="9570e670-265e-49e7-b8cd-6139f87817d2" providerId="ADAL" clId="{1CA2D573-980A-FF42-B180-3902B446AEC9}" dt="2023-03-08T10:25:16.268" v="682" actId="20577"/>
        <pc:sldMkLst>
          <pc:docMk/>
          <pc:sldMk cId="365158248" sldId="2424"/>
        </pc:sldMkLst>
      </pc:sldChg>
      <pc:sldChg chg="modNotesTx">
        <pc:chgData name="Tom Lloyd Goodwin" userId="9570e670-265e-49e7-b8cd-6139f87817d2" providerId="ADAL" clId="{1CA2D573-980A-FF42-B180-3902B446AEC9}" dt="2023-03-08T10:26:00.638" v="686"/>
        <pc:sldMkLst>
          <pc:docMk/>
          <pc:sldMk cId="4182873900" sldId="2425"/>
        </pc:sldMkLst>
      </pc:sldChg>
      <pc:sldChg chg="modSp mod modNotesTx">
        <pc:chgData name="Tom Lloyd Goodwin" userId="9570e670-265e-49e7-b8cd-6139f87817d2" providerId="ADAL" clId="{1CA2D573-980A-FF42-B180-3902B446AEC9}" dt="2023-03-08T08:30:35.018" v="12" actId="20577"/>
        <pc:sldMkLst>
          <pc:docMk/>
          <pc:sldMk cId="68283069" sldId="2428"/>
        </pc:sldMkLst>
        <pc:spChg chg="mod">
          <ac:chgData name="Tom Lloyd Goodwin" userId="9570e670-265e-49e7-b8cd-6139f87817d2" providerId="ADAL" clId="{1CA2D573-980A-FF42-B180-3902B446AEC9}" dt="2023-03-08T08:29:49.337" v="6" actId="20577"/>
          <ac:spMkLst>
            <pc:docMk/>
            <pc:sldMk cId="68283069" sldId="2428"/>
            <ac:spMk id="5" creationId="{F0CEA715-9E55-ED05-1161-AD1AF0E4E202}"/>
          </ac:spMkLst>
        </pc:spChg>
      </pc:sldChg>
      <pc:sldChg chg="modSp mod modNotesTx">
        <pc:chgData name="Tom Lloyd Goodwin" userId="9570e670-265e-49e7-b8cd-6139f87817d2" providerId="ADAL" clId="{1CA2D573-980A-FF42-B180-3902B446AEC9}" dt="2023-03-08T08:34:03.252" v="107" actId="20577"/>
        <pc:sldMkLst>
          <pc:docMk/>
          <pc:sldMk cId="3239298890" sldId="2429"/>
        </pc:sldMkLst>
        <pc:spChg chg="mod">
          <ac:chgData name="Tom Lloyd Goodwin" userId="9570e670-265e-49e7-b8cd-6139f87817d2" providerId="ADAL" clId="{1CA2D573-980A-FF42-B180-3902B446AEC9}" dt="2023-03-08T08:33:10.066" v="101" actId="20577"/>
          <ac:spMkLst>
            <pc:docMk/>
            <pc:sldMk cId="3239298890" sldId="2429"/>
            <ac:spMk id="6" creationId="{A0E31BFF-33B4-4397-BA31-C5E370A082C3}"/>
          </ac:spMkLst>
        </pc:spChg>
      </pc:sldChg>
      <pc:sldChg chg="modSp add mod modNotesTx">
        <pc:chgData name="Tom Lloyd Goodwin" userId="9570e670-265e-49e7-b8cd-6139f87817d2" providerId="ADAL" clId="{1CA2D573-980A-FF42-B180-3902B446AEC9}" dt="2023-03-08T10:08:10.673" v="662" actId="113"/>
        <pc:sldMkLst>
          <pc:docMk/>
          <pc:sldMk cId="456081885" sldId="2431"/>
        </pc:sldMkLst>
        <pc:spChg chg="mod">
          <ac:chgData name="Tom Lloyd Goodwin" userId="9570e670-265e-49e7-b8cd-6139f87817d2" providerId="ADAL" clId="{1CA2D573-980A-FF42-B180-3902B446AEC9}" dt="2023-03-08T10:08:10.673" v="662" actId="113"/>
          <ac:spMkLst>
            <pc:docMk/>
            <pc:sldMk cId="456081885" sldId="2431"/>
            <ac:spMk id="6" creationId="{54505D28-2C8F-F6B4-0062-618366F0B197}"/>
          </ac:spMkLst>
        </pc:spChg>
      </pc:sldChg>
      <pc:sldChg chg="add ord modNotesTx">
        <pc:chgData name="Tom Lloyd Goodwin" userId="9570e670-265e-49e7-b8cd-6139f87817d2" providerId="ADAL" clId="{1CA2D573-980A-FF42-B180-3902B446AEC9}" dt="2023-03-08T10:33:21.373" v="699" actId="20577"/>
        <pc:sldMkLst>
          <pc:docMk/>
          <pc:sldMk cId="2831619576" sldId="2432"/>
        </pc:sldMkLst>
      </pc:sldChg>
    </pc:docChg>
  </pc:docChgLst>
  <pc:docChgLst>
    <pc:chgData name="Victoria Bettany" userId="27d3f5a0-dfaa-4902-939e-b6718ab15b28" providerId="ADAL" clId="{9C83E4B1-BBD1-4DA4-8494-B5B833B8FF48}"/>
    <pc:docChg chg="undo custSel addSld delSld modSld sldOrd">
      <pc:chgData name="Victoria Bettany" userId="27d3f5a0-dfaa-4902-939e-b6718ab15b28" providerId="ADAL" clId="{9C83E4B1-BBD1-4DA4-8494-B5B833B8FF48}" dt="2022-09-08T15:04:19.906" v="2009" actId="20577"/>
      <pc:docMkLst>
        <pc:docMk/>
      </pc:docMkLst>
      <pc:sldChg chg="modSp mod">
        <pc:chgData name="Victoria Bettany" userId="27d3f5a0-dfaa-4902-939e-b6718ab15b28" providerId="ADAL" clId="{9C83E4B1-BBD1-4DA4-8494-B5B833B8FF48}" dt="2022-09-08T13:39:34.367" v="548" actId="1036"/>
        <pc:sldMkLst>
          <pc:docMk/>
          <pc:sldMk cId="2594664327" sldId="256"/>
        </pc:sldMkLst>
        <pc:spChg chg="mod">
          <ac:chgData name="Victoria Bettany" userId="27d3f5a0-dfaa-4902-939e-b6718ab15b28" providerId="ADAL" clId="{9C83E4B1-BBD1-4DA4-8494-B5B833B8FF48}" dt="2022-09-08T13:35:02.274" v="540" actId="14100"/>
          <ac:spMkLst>
            <pc:docMk/>
            <pc:sldMk cId="2594664327" sldId="256"/>
            <ac:spMk id="3" creationId="{6C81C6B4-6CF6-4D55-927F-0BF367F2047F}"/>
          </ac:spMkLst>
        </pc:spChg>
        <pc:spChg chg="mod">
          <ac:chgData name="Victoria Bettany" userId="27d3f5a0-dfaa-4902-939e-b6718ab15b28" providerId="ADAL" clId="{9C83E4B1-BBD1-4DA4-8494-B5B833B8FF48}" dt="2022-09-08T13:35:19.936" v="543" actId="1076"/>
          <ac:spMkLst>
            <pc:docMk/>
            <pc:sldMk cId="2594664327" sldId="256"/>
            <ac:spMk id="4" creationId="{8DEB1534-CDEA-2E0A-E33B-EA422CB736D3}"/>
          </ac:spMkLst>
        </pc:spChg>
        <pc:spChg chg="mod">
          <ac:chgData name="Victoria Bettany" userId="27d3f5a0-dfaa-4902-939e-b6718ab15b28" providerId="ADAL" clId="{9C83E4B1-BBD1-4DA4-8494-B5B833B8FF48}" dt="2022-09-08T13:39:34.367" v="548" actId="1036"/>
          <ac:spMkLst>
            <pc:docMk/>
            <pc:sldMk cId="2594664327" sldId="256"/>
            <ac:spMk id="7" creationId="{67FFE82C-08BA-C229-A89F-F0F09957A832}"/>
          </ac:spMkLst>
        </pc:spChg>
      </pc:sldChg>
      <pc:sldChg chg="del">
        <pc:chgData name="Victoria Bettany" userId="27d3f5a0-dfaa-4902-939e-b6718ab15b28" providerId="ADAL" clId="{9C83E4B1-BBD1-4DA4-8494-B5B833B8FF48}" dt="2022-09-08T14:01:41.877" v="722" actId="47"/>
        <pc:sldMkLst>
          <pc:docMk/>
          <pc:sldMk cId="3232735196" sldId="268"/>
        </pc:sldMkLst>
      </pc:sldChg>
      <pc:sldChg chg="ord">
        <pc:chgData name="Victoria Bettany" userId="27d3f5a0-dfaa-4902-939e-b6718ab15b28" providerId="ADAL" clId="{9C83E4B1-BBD1-4DA4-8494-B5B833B8FF48}" dt="2022-09-01T09:43:52.382" v="241"/>
        <pc:sldMkLst>
          <pc:docMk/>
          <pc:sldMk cId="2312553896" sldId="271"/>
        </pc:sldMkLst>
      </pc:sldChg>
      <pc:sldChg chg="mod modShow">
        <pc:chgData name="Victoria Bettany" userId="27d3f5a0-dfaa-4902-939e-b6718ab15b28" providerId="ADAL" clId="{9C83E4B1-BBD1-4DA4-8494-B5B833B8FF48}" dt="2022-08-25T13:16:02.625" v="12" actId="729"/>
        <pc:sldMkLst>
          <pc:docMk/>
          <pc:sldMk cId="1982448812" sldId="600"/>
        </pc:sldMkLst>
      </pc:sldChg>
      <pc:sldChg chg="modSp mod modNotesTx">
        <pc:chgData name="Victoria Bettany" userId="27d3f5a0-dfaa-4902-939e-b6718ab15b28" providerId="ADAL" clId="{9C83E4B1-BBD1-4DA4-8494-B5B833B8FF48}" dt="2022-09-08T14:43:48.632" v="1941" actId="20577"/>
        <pc:sldMkLst>
          <pc:docMk/>
          <pc:sldMk cId="266016552" sldId="1080"/>
        </pc:sldMkLst>
        <pc:picChg chg="mod">
          <ac:chgData name="Victoria Bettany" userId="27d3f5a0-dfaa-4902-939e-b6718ab15b28" providerId="ADAL" clId="{9C83E4B1-BBD1-4DA4-8494-B5B833B8FF48}" dt="2022-09-06T07:00:17.337" v="506" actId="14826"/>
          <ac:picMkLst>
            <pc:docMk/>
            <pc:sldMk cId="266016552" sldId="1080"/>
            <ac:picMk id="2" creationId="{2147ADC3-94FE-1445-9535-0A9C1F508549}"/>
          </ac:picMkLst>
        </pc:picChg>
        <pc:picChg chg="mod">
          <ac:chgData name="Victoria Bettany" userId="27d3f5a0-dfaa-4902-939e-b6718ab15b28" providerId="ADAL" clId="{9C83E4B1-BBD1-4DA4-8494-B5B833B8FF48}" dt="2022-09-06T07:04:38.615" v="512" actId="1076"/>
          <ac:picMkLst>
            <pc:docMk/>
            <pc:sldMk cId="266016552" sldId="1080"/>
            <ac:picMk id="3" creationId="{E572D59F-370D-4647-A32C-C4A346932C80}"/>
          </ac:picMkLst>
        </pc:picChg>
        <pc:picChg chg="mod">
          <ac:chgData name="Victoria Bettany" userId="27d3f5a0-dfaa-4902-939e-b6718ab15b28" providerId="ADAL" clId="{9C83E4B1-BBD1-4DA4-8494-B5B833B8FF48}" dt="2022-09-06T07:59:27.566" v="514" actId="14826"/>
          <ac:picMkLst>
            <pc:docMk/>
            <pc:sldMk cId="266016552" sldId="1080"/>
            <ac:picMk id="5" creationId="{62085A81-035D-3446-B223-9A820BB15132}"/>
          </ac:picMkLst>
        </pc:picChg>
      </pc:sldChg>
      <pc:sldChg chg="add del">
        <pc:chgData name="Victoria Bettany" userId="27d3f5a0-dfaa-4902-939e-b6718ab15b28" providerId="ADAL" clId="{9C83E4B1-BBD1-4DA4-8494-B5B833B8FF48}" dt="2022-09-08T13:55:56.806" v="721" actId="47"/>
        <pc:sldMkLst>
          <pc:docMk/>
          <pc:sldMk cId="1018393283" sldId="1081"/>
        </pc:sldMkLst>
      </pc:sldChg>
      <pc:sldChg chg="modSp mod">
        <pc:chgData name="Victoria Bettany" userId="27d3f5a0-dfaa-4902-939e-b6718ab15b28" providerId="ADAL" clId="{9C83E4B1-BBD1-4DA4-8494-B5B833B8FF48}" dt="2022-08-25T12:41:59.951" v="3" actId="1076"/>
        <pc:sldMkLst>
          <pc:docMk/>
          <pc:sldMk cId="68304872" sldId="1945"/>
        </pc:sldMkLst>
        <pc:spChg chg="mod">
          <ac:chgData name="Victoria Bettany" userId="27d3f5a0-dfaa-4902-939e-b6718ab15b28" providerId="ADAL" clId="{9C83E4B1-BBD1-4DA4-8494-B5B833B8FF48}" dt="2022-08-25T12:41:47.776" v="1" actId="1076"/>
          <ac:spMkLst>
            <pc:docMk/>
            <pc:sldMk cId="68304872" sldId="1945"/>
            <ac:spMk id="18" creationId="{D4465C1B-2372-21EC-9E5D-5DE0684561A9}"/>
          </ac:spMkLst>
        </pc:spChg>
        <pc:spChg chg="mod">
          <ac:chgData name="Victoria Bettany" userId="27d3f5a0-dfaa-4902-939e-b6718ab15b28" providerId="ADAL" clId="{9C83E4B1-BBD1-4DA4-8494-B5B833B8FF48}" dt="2022-08-25T12:41:43.535" v="0" actId="1076"/>
          <ac:spMkLst>
            <pc:docMk/>
            <pc:sldMk cId="68304872" sldId="1945"/>
            <ac:spMk id="20" creationId="{09EF56A4-AE48-7240-3B0A-C2D93F4664B1}"/>
          </ac:spMkLst>
        </pc:spChg>
        <pc:spChg chg="mod">
          <ac:chgData name="Victoria Bettany" userId="27d3f5a0-dfaa-4902-939e-b6718ab15b28" providerId="ADAL" clId="{9C83E4B1-BBD1-4DA4-8494-B5B833B8FF48}" dt="2022-08-25T12:41:54.104" v="2" actId="1076"/>
          <ac:spMkLst>
            <pc:docMk/>
            <pc:sldMk cId="68304872" sldId="1945"/>
            <ac:spMk id="22" creationId="{97E8A95B-991E-27E2-1194-BF53670F3F95}"/>
          </ac:spMkLst>
        </pc:spChg>
        <pc:spChg chg="mod">
          <ac:chgData name="Victoria Bettany" userId="27d3f5a0-dfaa-4902-939e-b6718ab15b28" providerId="ADAL" clId="{9C83E4B1-BBD1-4DA4-8494-B5B833B8FF48}" dt="2022-08-25T12:41:59.951" v="3" actId="1076"/>
          <ac:spMkLst>
            <pc:docMk/>
            <pc:sldMk cId="68304872" sldId="1945"/>
            <ac:spMk id="24" creationId="{59ABB148-E67A-A1F3-1A97-C1640C4D0230}"/>
          </ac:spMkLst>
        </pc:spChg>
      </pc:sldChg>
      <pc:sldChg chg="mod modShow">
        <pc:chgData name="Victoria Bettany" userId="27d3f5a0-dfaa-4902-939e-b6718ab15b28" providerId="ADAL" clId="{9C83E4B1-BBD1-4DA4-8494-B5B833B8FF48}" dt="2022-08-25T13:30:57.590" v="191" actId="729"/>
        <pc:sldMkLst>
          <pc:docMk/>
          <pc:sldMk cId="3301032000" sldId="1951"/>
        </pc:sldMkLst>
      </pc:sldChg>
      <pc:sldChg chg="mod modShow">
        <pc:chgData name="Victoria Bettany" userId="27d3f5a0-dfaa-4902-939e-b6718ab15b28" providerId="ADAL" clId="{9C83E4B1-BBD1-4DA4-8494-B5B833B8FF48}" dt="2022-08-25T13:30:57.590" v="191" actId="729"/>
        <pc:sldMkLst>
          <pc:docMk/>
          <pc:sldMk cId="2720548265" sldId="1976"/>
        </pc:sldMkLst>
      </pc:sldChg>
      <pc:sldChg chg="mod modShow">
        <pc:chgData name="Victoria Bettany" userId="27d3f5a0-dfaa-4902-939e-b6718ab15b28" providerId="ADAL" clId="{9C83E4B1-BBD1-4DA4-8494-B5B833B8FF48}" dt="2022-08-25T13:30:57.590" v="191" actId="729"/>
        <pc:sldMkLst>
          <pc:docMk/>
          <pc:sldMk cId="2944027262" sldId="1977"/>
        </pc:sldMkLst>
      </pc:sldChg>
      <pc:sldChg chg="mod modShow">
        <pc:chgData name="Victoria Bettany" userId="27d3f5a0-dfaa-4902-939e-b6718ab15b28" providerId="ADAL" clId="{9C83E4B1-BBD1-4DA4-8494-B5B833B8FF48}" dt="2022-08-25T13:30:57.590" v="191" actId="729"/>
        <pc:sldMkLst>
          <pc:docMk/>
          <pc:sldMk cId="1401817203" sldId="1978"/>
        </pc:sldMkLst>
      </pc:sldChg>
      <pc:sldChg chg="mod modShow">
        <pc:chgData name="Victoria Bettany" userId="27d3f5a0-dfaa-4902-939e-b6718ab15b28" providerId="ADAL" clId="{9C83E4B1-BBD1-4DA4-8494-B5B833B8FF48}" dt="2022-08-25T13:30:57.590" v="191" actId="729"/>
        <pc:sldMkLst>
          <pc:docMk/>
          <pc:sldMk cId="1477934559" sldId="1979"/>
        </pc:sldMkLst>
      </pc:sldChg>
      <pc:sldChg chg="mod modShow">
        <pc:chgData name="Victoria Bettany" userId="27d3f5a0-dfaa-4902-939e-b6718ab15b28" providerId="ADAL" clId="{9C83E4B1-BBD1-4DA4-8494-B5B833B8FF48}" dt="2022-08-25T13:30:57.590" v="191" actId="729"/>
        <pc:sldMkLst>
          <pc:docMk/>
          <pc:sldMk cId="4288179981" sldId="2054"/>
        </pc:sldMkLst>
      </pc:sldChg>
      <pc:sldChg chg="del">
        <pc:chgData name="Victoria Bettany" userId="27d3f5a0-dfaa-4902-939e-b6718ab15b28" providerId="ADAL" clId="{9C83E4B1-BBD1-4DA4-8494-B5B833B8FF48}" dt="2022-08-25T13:17:42.629" v="62" actId="47"/>
        <pc:sldMkLst>
          <pc:docMk/>
          <pc:sldMk cId="633141115" sldId="2055"/>
        </pc:sldMkLst>
      </pc:sldChg>
      <pc:sldChg chg="modSp mod">
        <pc:chgData name="Victoria Bettany" userId="27d3f5a0-dfaa-4902-939e-b6718ab15b28" providerId="ADAL" clId="{9C83E4B1-BBD1-4DA4-8494-B5B833B8FF48}" dt="2022-08-25T13:02:23.062" v="11" actId="20577"/>
        <pc:sldMkLst>
          <pc:docMk/>
          <pc:sldMk cId="3105696481" sldId="2369"/>
        </pc:sldMkLst>
        <pc:spChg chg="mod">
          <ac:chgData name="Victoria Bettany" userId="27d3f5a0-dfaa-4902-939e-b6718ab15b28" providerId="ADAL" clId="{9C83E4B1-BBD1-4DA4-8494-B5B833B8FF48}" dt="2022-08-25T13:02:23.062" v="11" actId="20577"/>
          <ac:spMkLst>
            <pc:docMk/>
            <pc:sldMk cId="3105696481" sldId="2369"/>
            <ac:spMk id="3" creationId="{BAE27DBD-EA04-497E-B2D9-1C1077F51D0B}"/>
          </ac:spMkLst>
        </pc:spChg>
      </pc:sldChg>
      <pc:sldChg chg="modSp mod ord">
        <pc:chgData name="Victoria Bettany" userId="27d3f5a0-dfaa-4902-939e-b6718ab15b28" providerId="ADAL" clId="{9C83E4B1-BBD1-4DA4-8494-B5B833B8FF48}" dt="2022-09-08T13:45:03.360" v="562" actId="20577"/>
        <pc:sldMkLst>
          <pc:docMk/>
          <pc:sldMk cId="3481450435" sldId="2370"/>
        </pc:sldMkLst>
        <pc:spChg chg="mod">
          <ac:chgData name="Victoria Bettany" userId="27d3f5a0-dfaa-4902-939e-b6718ab15b28" providerId="ADAL" clId="{9C83E4B1-BBD1-4DA4-8494-B5B833B8FF48}" dt="2022-09-08T13:45:03.360" v="562" actId="20577"/>
          <ac:spMkLst>
            <pc:docMk/>
            <pc:sldMk cId="3481450435" sldId="2370"/>
            <ac:spMk id="3" creationId="{BAE27DBD-EA04-497E-B2D9-1C1077F51D0B}"/>
          </ac:spMkLst>
        </pc:spChg>
      </pc:sldChg>
      <pc:sldChg chg="modSp mod modNotesTx">
        <pc:chgData name="Victoria Bettany" userId="27d3f5a0-dfaa-4902-939e-b6718ab15b28" providerId="ADAL" clId="{9C83E4B1-BBD1-4DA4-8494-B5B833B8FF48}" dt="2022-09-08T14:21:30.399" v="1383" actId="20577"/>
        <pc:sldMkLst>
          <pc:docMk/>
          <pc:sldMk cId="2100798255" sldId="2371"/>
        </pc:sldMkLst>
        <pc:spChg chg="mod">
          <ac:chgData name="Victoria Bettany" userId="27d3f5a0-dfaa-4902-939e-b6718ab15b28" providerId="ADAL" clId="{9C83E4B1-BBD1-4DA4-8494-B5B833B8FF48}" dt="2022-09-08T14:02:02.184" v="726" actId="20577"/>
          <ac:spMkLst>
            <pc:docMk/>
            <pc:sldMk cId="2100798255" sldId="2371"/>
            <ac:spMk id="9" creationId="{02DB3EE6-DB6F-63B1-9F94-A70333AFC5BF}"/>
          </ac:spMkLst>
        </pc:spChg>
      </pc:sldChg>
      <pc:sldChg chg="modNotesTx">
        <pc:chgData name="Victoria Bettany" userId="27d3f5a0-dfaa-4902-939e-b6718ab15b28" providerId="ADAL" clId="{9C83E4B1-BBD1-4DA4-8494-B5B833B8FF48}" dt="2022-09-08T14:31:50.417" v="1864" actId="20577"/>
        <pc:sldMkLst>
          <pc:docMk/>
          <pc:sldMk cId="3951187589" sldId="2409"/>
        </pc:sldMkLst>
      </pc:sldChg>
      <pc:sldChg chg="addSp delSp modSp mod">
        <pc:chgData name="Victoria Bettany" userId="27d3f5a0-dfaa-4902-939e-b6718ab15b28" providerId="ADAL" clId="{9C83E4B1-BBD1-4DA4-8494-B5B833B8FF48}" dt="2022-09-01T09:49:23.259" v="291" actId="1076"/>
        <pc:sldMkLst>
          <pc:docMk/>
          <pc:sldMk cId="2960706469" sldId="2410"/>
        </pc:sldMkLst>
        <pc:spChg chg="del">
          <ac:chgData name="Victoria Bettany" userId="27d3f5a0-dfaa-4902-939e-b6718ab15b28" providerId="ADAL" clId="{9C83E4B1-BBD1-4DA4-8494-B5B833B8FF48}" dt="2022-09-01T09:49:07.764" v="270" actId="478"/>
          <ac:spMkLst>
            <pc:docMk/>
            <pc:sldMk cId="2960706469" sldId="2410"/>
            <ac:spMk id="2" creationId="{3AF56BB2-FCB9-B14F-3138-1836728D5056}"/>
          </ac:spMkLst>
        </pc:spChg>
        <pc:spChg chg="mod">
          <ac:chgData name="Victoria Bettany" userId="27d3f5a0-dfaa-4902-939e-b6718ab15b28" providerId="ADAL" clId="{9C83E4B1-BBD1-4DA4-8494-B5B833B8FF48}" dt="2022-09-01T09:49:23.259" v="291" actId="1076"/>
          <ac:spMkLst>
            <pc:docMk/>
            <pc:sldMk cId="2960706469" sldId="2410"/>
            <ac:spMk id="3" creationId="{457CAA1F-010A-BDA4-7472-4DD4C1E14755}"/>
          </ac:spMkLst>
        </pc:spChg>
        <pc:spChg chg="add mod ord">
          <ac:chgData name="Victoria Bettany" userId="27d3f5a0-dfaa-4902-939e-b6718ab15b28" providerId="ADAL" clId="{9C83E4B1-BBD1-4DA4-8494-B5B833B8FF48}" dt="2022-09-01T09:49:15.554" v="274" actId="1036"/>
          <ac:spMkLst>
            <pc:docMk/>
            <pc:sldMk cId="2960706469" sldId="2410"/>
            <ac:spMk id="4" creationId="{87C73B7F-77B4-BC79-5720-91A7DA78DF76}"/>
          </ac:spMkLst>
        </pc:spChg>
        <pc:spChg chg="add del mod">
          <ac:chgData name="Victoria Bettany" userId="27d3f5a0-dfaa-4902-939e-b6718ab15b28" providerId="ADAL" clId="{9C83E4B1-BBD1-4DA4-8494-B5B833B8FF48}" dt="2022-09-01T09:49:11.578" v="271" actId="478"/>
          <ac:spMkLst>
            <pc:docMk/>
            <pc:sldMk cId="2960706469" sldId="2410"/>
            <ac:spMk id="6" creationId="{EB534AC6-307B-4BB7-581F-E0483C889C52}"/>
          </ac:spMkLst>
        </pc:spChg>
      </pc:sldChg>
      <pc:sldChg chg="del">
        <pc:chgData name="Victoria Bettany" userId="27d3f5a0-dfaa-4902-939e-b6718ab15b28" providerId="ADAL" clId="{9C83E4B1-BBD1-4DA4-8494-B5B833B8FF48}" dt="2022-08-30T13:49:18.567" v="239" actId="47"/>
        <pc:sldMkLst>
          <pc:docMk/>
          <pc:sldMk cId="564174962" sldId="2411"/>
        </pc:sldMkLst>
      </pc:sldChg>
      <pc:sldChg chg="del mod modShow">
        <pc:chgData name="Victoria Bettany" userId="27d3f5a0-dfaa-4902-939e-b6718ab15b28" providerId="ADAL" clId="{9C83E4B1-BBD1-4DA4-8494-B5B833B8FF48}" dt="2022-09-01T09:52:34.436" v="292" actId="47"/>
        <pc:sldMkLst>
          <pc:docMk/>
          <pc:sldMk cId="217762022" sldId="2412"/>
        </pc:sldMkLst>
      </pc:sldChg>
      <pc:sldChg chg="modSp mod">
        <pc:chgData name="Victoria Bettany" userId="27d3f5a0-dfaa-4902-939e-b6718ab15b28" providerId="ADAL" clId="{9C83E4B1-BBD1-4DA4-8494-B5B833B8FF48}" dt="2022-09-08T15:04:19.906" v="2009" actId="20577"/>
        <pc:sldMkLst>
          <pc:docMk/>
          <pc:sldMk cId="527715070" sldId="2415"/>
        </pc:sldMkLst>
        <pc:spChg chg="mod">
          <ac:chgData name="Victoria Bettany" userId="27d3f5a0-dfaa-4902-939e-b6718ab15b28" providerId="ADAL" clId="{9C83E4B1-BBD1-4DA4-8494-B5B833B8FF48}" dt="2022-09-08T15:04:19.906" v="2009" actId="20577"/>
          <ac:spMkLst>
            <pc:docMk/>
            <pc:sldMk cId="527715070" sldId="2415"/>
            <ac:spMk id="5" creationId="{C6ED028C-15D5-6EAE-CEA1-30683B587AF4}"/>
          </ac:spMkLst>
        </pc:spChg>
      </pc:sldChg>
      <pc:sldChg chg="new mod modShow">
        <pc:chgData name="Victoria Bettany" userId="27d3f5a0-dfaa-4902-939e-b6718ab15b28" providerId="ADAL" clId="{9C83E4B1-BBD1-4DA4-8494-B5B833B8FF48}" dt="2022-08-25T13:30:48.028" v="190" actId="729"/>
        <pc:sldMkLst>
          <pc:docMk/>
          <pc:sldMk cId="2569423022" sldId="2419"/>
        </pc:sldMkLst>
      </pc:sldChg>
      <pc:sldChg chg="modSp add mod ord">
        <pc:chgData name="Victoria Bettany" userId="27d3f5a0-dfaa-4902-939e-b6718ab15b28" providerId="ADAL" clId="{9C83E4B1-BBD1-4DA4-8494-B5B833B8FF48}" dt="2022-08-25T13:32:07.719" v="198"/>
        <pc:sldMkLst>
          <pc:docMk/>
          <pc:sldMk cId="2983785480" sldId="2420"/>
        </pc:sldMkLst>
        <pc:spChg chg="mod">
          <ac:chgData name="Victoria Bettany" userId="27d3f5a0-dfaa-4902-939e-b6718ab15b28" providerId="ADAL" clId="{9C83E4B1-BBD1-4DA4-8494-B5B833B8FF48}" dt="2022-08-25T13:17:28.254" v="44" actId="20577"/>
          <ac:spMkLst>
            <pc:docMk/>
            <pc:sldMk cId="2983785480" sldId="2420"/>
            <ac:spMk id="2" creationId="{905C4F70-1114-44E2-94BB-8294BEC21050}"/>
          </ac:spMkLst>
        </pc:spChg>
        <pc:spChg chg="mod">
          <ac:chgData name="Victoria Bettany" userId="27d3f5a0-dfaa-4902-939e-b6718ab15b28" providerId="ADAL" clId="{9C83E4B1-BBD1-4DA4-8494-B5B833B8FF48}" dt="2022-08-25T13:31:53.701" v="196" actId="20577"/>
          <ac:spMkLst>
            <pc:docMk/>
            <pc:sldMk cId="2983785480" sldId="2420"/>
            <ac:spMk id="3" creationId="{BAE27DBD-EA04-497E-B2D9-1C1077F51D0B}"/>
          </ac:spMkLst>
        </pc:spChg>
      </pc:sldChg>
      <pc:sldChg chg="modSp add mod">
        <pc:chgData name="Victoria Bettany" userId="27d3f5a0-dfaa-4902-939e-b6718ab15b28" providerId="ADAL" clId="{9C83E4B1-BBD1-4DA4-8494-B5B833B8FF48}" dt="2022-08-25T13:26:34.965" v="189" actId="6549"/>
        <pc:sldMkLst>
          <pc:docMk/>
          <pc:sldMk cId="4253396532" sldId="2421"/>
        </pc:sldMkLst>
        <pc:spChg chg="mod">
          <ac:chgData name="Victoria Bettany" userId="27d3f5a0-dfaa-4902-939e-b6718ab15b28" providerId="ADAL" clId="{9C83E4B1-BBD1-4DA4-8494-B5B833B8FF48}" dt="2022-08-25T13:16:50.477" v="31" actId="20577"/>
          <ac:spMkLst>
            <pc:docMk/>
            <pc:sldMk cId="4253396532" sldId="2421"/>
            <ac:spMk id="2" creationId="{905C4F70-1114-44E2-94BB-8294BEC21050}"/>
          </ac:spMkLst>
        </pc:spChg>
        <pc:spChg chg="mod">
          <ac:chgData name="Victoria Bettany" userId="27d3f5a0-dfaa-4902-939e-b6718ab15b28" providerId="ADAL" clId="{9C83E4B1-BBD1-4DA4-8494-B5B833B8FF48}" dt="2022-08-25T13:26:34.965" v="189" actId="6549"/>
          <ac:spMkLst>
            <pc:docMk/>
            <pc:sldMk cId="4253396532" sldId="2421"/>
            <ac:spMk id="3" creationId="{BAE27DBD-EA04-497E-B2D9-1C1077F51D0B}"/>
          </ac:spMkLst>
        </pc:spChg>
      </pc:sldChg>
      <pc:sldChg chg="new">
        <pc:chgData name="Victoria Bettany" userId="27d3f5a0-dfaa-4902-939e-b6718ab15b28" providerId="ADAL" clId="{9C83E4B1-BBD1-4DA4-8494-B5B833B8FF48}" dt="2022-08-25T13:48:27.657" v="199" actId="680"/>
        <pc:sldMkLst>
          <pc:docMk/>
          <pc:sldMk cId="2765581114" sldId="2422"/>
        </pc:sldMkLst>
      </pc:sldChg>
      <pc:sldChg chg="new">
        <pc:chgData name="Victoria Bettany" userId="27d3f5a0-dfaa-4902-939e-b6718ab15b28" providerId="ADAL" clId="{9C83E4B1-BBD1-4DA4-8494-B5B833B8FF48}" dt="2022-08-25T13:48:31.328" v="200" actId="680"/>
        <pc:sldMkLst>
          <pc:docMk/>
          <pc:sldMk cId="3640897213" sldId="2423"/>
        </pc:sldMkLst>
      </pc:sldChg>
      <pc:sldChg chg="new">
        <pc:chgData name="Victoria Bettany" userId="27d3f5a0-dfaa-4902-939e-b6718ab15b28" providerId="ADAL" clId="{9C83E4B1-BBD1-4DA4-8494-B5B833B8FF48}" dt="2022-08-25T13:48:33.840" v="201" actId="680"/>
        <pc:sldMkLst>
          <pc:docMk/>
          <pc:sldMk cId="365158248" sldId="2424"/>
        </pc:sldMkLst>
      </pc:sldChg>
      <pc:sldChg chg="new">
        <pc:chgData name="Victoria Bettany" userId="27d3f5a0-dfaa-4902-939e-b6718ab15b28" providerId="ADAL" clId="{9C83E4B1-BBD1-4DA4-8494-B5B833B8FF48}" dt="2022-08-25T13:48:35.826" v="202" actId="680"/>
        <pc:sldMkLst>
          <pc:docMk/>
          <pc:sldMk cId="4182873900" sldId="2425"/>
        </pc:sldMkLst>
      </pc:sldChg>
      <pc:sldChg chg="modSp add mod">
        <pc:chgData name="Victoria Bettany" userId="27d3f5a0-dfaa-4902-939e-b6718ab15b28" providerId="ADAL" clId="{9C83E4B1-BBD1-4DA4-8494-B5B833B8FF48}" dt="2022-09-08T14:38:29.384" v="1901" actId="20577"/>
        <pc:sldMkLst>
          <pc:docMk/>
          <pc:sldMk cId="705228054" sldId="2426"/>
        </pc:sldMkLst>
        <pc:spChg chg="mod">
          <ac:chgData name="Victoria Bettany" userId="27d3f5a0-dfaa-4902-939e-b6718ab15b28" providerId="ADAL" clId="{9C83E4B1-BBD1-4DA4-8494-B5B833B8FF48}" dt="2022-09-08T14:38:29.384" v="1901" actId="20577"/>
          <ac:spMkLst>
            <pc:docMk/>
            <pc:sldMk cId="705228054" sldId="2426"/>
            <ac:spMk id="2" creationId="{905C4F70-1114-44E2-94BB-8294BEC21050}"/>
          </ac:spMkLst>
        </pc:spChg>
        <pc:spChg chg="mod">
          <ac:chgData name="Victoria Bettany" userId="27d3f5a0-dfaa-4902-939e-b6718ab15b28" providerId="ADAL" clId="{9C83E4B1-BBD1-4DA4-8494-B5B833B8FF48}" dt="2022-08-25T14:08:20.900" v="238" actId="20577"/>
          <ac:spMkLst>
            <pc:docMk/>
            <pc:sldMk cId="705228054" sldId="2426"/>
            <ac:spMk id="3" creationId="{BAE27DBD-EA04-497E-B2D9-1C1077F51D0B}"/>
          </ac:spMkLst>
        </pc:spChg>
      </pc:sldChg>
      <pc:sldChg chg="modSp mod">
        <pc:chgData name="Victoria Bettany" userId="27d3f5a0-dfaa-4902-939e-b6718ab15b28" providerId="ADAL" clId="{9C83E4B1-BBD1-4DA4-8494-B5B833B8FF48}" dt="2022-09-01T09:46:27.520" v="264" actId="20577"/>
        <pc:sldMkLst>
          <pc:docMk/>
          <pc:sldMk cId="3464226557" sldId="2427"/>
        </pc:sldMkLst>
        <pc:spChg chg="mod">
          <ac:chgData name="Victoria Bettany" userId="27d3f5a0-dfaa-4902-939e-b6718ab15b28" providerId="ADAL" clId="{9C83E4B1-BBD1-4DA4-8494-B5B833B8FF48}" dt="2022-09-01T09:46:20.011" v="256" actId="20577"/>
          <ac:spMkLst>
            <pc:docMk/>
            <pc:sldMk cId="3464226557" sldId="2427"/>
            <ac:spMk id="2" creationId="{905C4F70-1114-44E2-94BB-8294BEC21050}"/>
          </ac:spMkLst>
        </pc:spChg>
        <pc:spChg chg="mod">
          <ac:chgData name="Victoria Bettany" userId="27d3f5a0-dfaa-4902-939e-b6718ab15b28" providerId="ADAL" clId="{9C83E4B1-BBD1-4DA4-8494-B5B833B8FF48}" dt="2022-09-01T09:46:27.520" v="264" actId="20577"/>
          <ac:spMkLst>
            <pc:docMk/>
            <pc:sldMk cId="3464226557" sldId="2427"/>
            <ac:spMk id="3" creationId="{BAE27DBD-EA04-497E-B2D9-1C1077F51D0B}"/>
          </ac:spMkLst>
        </pc:spChg>
      </pc:sldChg>
      <pc:sldChg chg="addSp delSp modSp new mod modClrScheme chgLayout modNotesTx">
        <pc:chgData name="Victoria Bettany" userId="27d3f5a0-dfaa-4902-939e-b6718ab15b28" providerId="ADAL" clId="{9C83E4B1-BBD1-4DA4-8494-B5B833B8FF48}" dt="2022-09-06T06:40:22.561" v="317" actId="20577"/>
        <pc:sldMkLst>
          <pc:docMk/>
          <pc:sldMk cId="68283069" sldId="2428"/>
        </pc:sldMkLst>
        <pc:spChg chg="del mod ord">
          <ac:chgData name="Victoria Bettany" userId="27d3f5a0-dfaa-4902-939e-b6718ab15b28" providerId="ADAL" clId="{9C83E4B1-BBD1-4DA4-8494-B5B833B8FF48}" dt="2022-09-06T06:36:57.774" v="294" actId="700"/>
          <ac:spMkLst>
            <pc:docMk/>
            <pc:sldMk cId="68283069" sldId="2428"/>
            <ac:spMk id="2" creationId="{076AE611-CC96-23C4-029B-1D7A98514787}"/>
          </ac:spMkLst>
        </pc:spChg>
        <pc:spChg chg="del mod ord">
          <ac:chgData name="Victoria Bettany" userId="27d3f5a0-dfaa-4902-939e-b6718ab15b28" providerId="ADAL" clId="{9C83E4B1-BBD1-4DA4-8494-B5B833B8FF48}" dt="2022-09-06T06:36:57.774" v="294" actId="700"/>
          <ac:spMkLst>
            <pc:docMk/>
            <pc:sldMk cId="68283069" sldId="2428"/>
            <ac:spMk id="3" creationId="{00501491-AF12-7EDD-1ECB-F300B08A4554}"/>
          </ac:spMkLst>
        </pc:spChg>
        <pc:spChg chg="add mod ord">
          <ac:chgData name="Victoria Bettany" userId="27d3f5a0-dfaa-4902-939e-b6718ab15b28" providerId="ADAL" clId="{9C83E4B1-BBD1-4DA4-8494-B5B833B8FF48}" dt="2022-09-06T06:37:02.053" v="296" actId="20577"/>
          <ac:spMkLst>
            <pc:docMk/>
            <pc:sldMk cId="68283069" sldId="2428"/>
            <ac:spMk id="4" creationId="{BDAF7D68-0185-CC53-9E14-34EA2DD415BA}"/>
          </ac:spMkLst>
        </pc:spChg>
        <pc:spChg chg="add mod ord">
          <ac:chgData name="Victoria Bettany" userId="27d3f5a0-dfaa-4902-939e-b6718ab15b28" providerId="ADAL" clId="{9C83E4B1-BBD1-4DA4-8494-B5B833B8FF48}" dt="2022-09-06T06:38:05.721" v="302" actId="1076"/>
          <ac:spMkLst>
            <pc:docMk/>
            <pc:sldMk cId="68283069" sldId="2428"/>
            <ac:spMk id="5" creationId="{F0CEA715-9E55-ED05-1161-AD1AF0E4E202}"/>
          </ac:spMkLst>
        </pc:spChg>
        <pc:spChg chg="add mod">
          <ac:chgData name="Victoria Bettany" userId="27d3f5a0-dfaa-4902-939e-b6718ab15b28" providerId="ADAL" clId="{9C83E4B1-BBD1-4DA4-8494-B5B833B8FF48}" dt="2022-09-06T06:38:23.752" v="304" actId="14100"/>
          <ac:spMkLst>
            <pc:docMk/>
            <pc:sldMk cId="68283069" sldId="2428"/>
            <ac:spMk id="6" creationId="{F5C6C168-5857-A865-0FDB-A4E881C2AA65}"/>
          </ac:spMkLst>
        </pc:spChg>
      </pc:sldChg>
      <pc:sldChg chg="add del">
        <pc:chgData name="Victoria Bettany" userId="27d3f5a0-dfaa-4902-939e-b6718ab15b28" providerId="ADAL" clId="{9C83E4B1-BBD1-4DA4-8494-B5B833B8FF48}" dt="2022-09-01T09:48:49.127" v="266" actId="47"/>
        <pc:sldMkLst>
          <pc:docMk/>
          <pc:sldMk cId="2150534690" sldId="2428"/>
        </pc:sldMkLst>
      </pc:sldChg>
      <pc:sldChg chg="add modNotesTx">
        <pc:chgData name="Victoria Bettany" userId="27d3f5a0-dfaa-4902-939e-b6718ab15b28" providerId="ADAL" clId="{9C83E4B1-BBD1-4DA4-8494-B5B833B8FF48}" dt="2022-09-08T14:45:11.496" v="2001" actId="20577"/>
        <pc:sldMkLst>
          <pc:docMk/>
          <pc:sldMk cId="3239298890" sldId="2429"/>
        </pc:sldMkLst>
      </pc:sldChg>
      <pc:sldChg chg="add">
        <pc:chgData name="Victoria Bettany" userId="27d3f5a0-dfaa-4902-939e-b6718ab15b28" providerId="ADAL" clId="{9C83E4B1-BBD1-4DA4-8494-B5B833B8FF48}" dt="2022-09-08T14:37:06.474" v="1866"/>
        <pc:sldMkLst>
          <pc:docMk/>
          <pc:sldMk cId="675827382" sldId="2430"/>
        </pc:sldMkLst>
      </pc:sldChg>
      <pc:sldChg chg="del">
        <pc:chgData name="Victoria Bettany" userId="27d3f5a0-dfaa-4902-939e-b6718ab15b28" providerId="ADAL" clId="{9C83E4B1-BBD1-4DA4-8494-B5B833B8FF48}" dt="2022-09-08T14:36:59.920" v="1865"/>
        <pc:sldMkLst>
          <pc:docMk/>
          <pc:sldMk cId="1090278237" sldId="2430"/>
        </pc:sldMkLst>
      </pc:sldChg>
    </pc:docChg>
  </pc:docChgLst>
  <pc:docChgLst>
    <pc:chgData name="Charlie Murphy" userId="S::charliemurphy@cles.org.uk::4c81114c-42a2-418f-83ff-6d379723f874" providerId="AD" clId="Web-{C5DB8D56-345A-2296-EC37-365EC17E47FC}"/>
    <pc:docChg chg="delSld">
      <pc:chgData name="Charlie Murphy" userId="S::charliemurphy@cles.org.uk::4c81114c-42a2-418f-83ff-6d379723f874" providerId="AD" clId="Web-{C5DB8D56-345A-2296-EC37-365EC17E47FC}" dt="2022-11-09T11:32:10.951" v="0"/>
      <pc:docMkLst>
        <pc:docMk/>
      </pc:docMkLst>
      <pc:sldChg chg="del">
        <pc:chgData name="Charlie Murphy" userId="S::charliemurphy@cles.org.uk::4c81114c-42a2-418f-83ff-6d379723f874" providerId="AD" clId="Web-{C5DB8D56-345A-2296-EC37-365EC17E47FC}" dt="2022-11-09T11:32:10.951" v="0"/>
        <pc:sldMkLst>
          <pc:docMk/>
          <pc:sldMk cId="742656753" sldId="2417"/>
        </pc:sldMkLst>
      </pc:sldChg>
    </pc:docChg>
  </pc:docChgLst>
  <pc:docChgLst>
    <pc:chgData name="John Heneghan" userId="51c11a3d-48d2-48b0-9ec4-f8065f000b43" providerId="ADAL" clId="{5F0EA0E8-112D-487C-811D-D9D3AF654891}"/>
    <pc:docChg chg="custSel modSld sldOrd">
      <pc:chgData name="John Heneghan" userId="51c11a3d-48d2-48b0-9ec4-f8065f000b43" providerId="ADAL" clId="{5F0EA0E8-112D-487C-811D-D9D3AF654891}" dt="2022-10-26T07:13:47.564" v="2166" actId="27636"/>
      <pc:docMkLst>
        <pc:docMk/>
      </pc:docMkLst>
      <pc:sldChg chg="ord">
        <pc:chgData name="John Heneghan" userId="51c11a3d-48d2-48b0-9ec4-f8065f000b43" providerId="ADAL" clId="{5F0EA0E8-112D-487C-811D-D9D3AF654891}" dt="2022-09-23T09:37:58.876" v="0" actId="20578"/>
        <pc:sldMkLst>
          <pc:docMk/>
          <pc:sldMk cId="3481450435" sldId="2370"/>
        </pc:sldMkLst>
      </pc:sldChg>
      <pc:sldChg chg="modSp mod">
        <pc:chgData name="John Heneghan" userId="51c11a3d-48d2-48b0-9ec4-f8065f000b43" providerId="ADAL" clId="{5F0EA0E8-112D-487C-811D-D9D3AF654891}" dt="2022-10-26T07:13:47.564" v="2166" actId="27636"/>
        <pc:sldMkLst>
          <pc:docMk/>
          <pc:sldMk cId="429530156" sldId="2414"/>
        </pc:sldMkLst>
        <pc:spChg chg="mod">
          <ac:chgData name="John Heneghan" userId="51c11a3d-48d2-48b0-9ec4-f8065f000b43" providerId="ADAL" clId="{5F0EA0E8-112D-487C-811D-D9D3AF654891}" dt="2022-10-26T07:13:47.564" v="2166" actId="27636"/>
          <ac:spMkLst>
            <pc:docMk/>
            <pc:sldMk cId="429530156" sldId="2414"/>
            <ac:spMk id="5" creationId="{C6ED028C-15D5-6EAE-CEA1-30683B587AF4}"/>
          </ac:spMkLst>
        </pc:spChg>
      </pc:sldChg>
    </pc:docChg>
  </pc:docChgLst>
  <pc:docChgLst>
    <pc:chgData name="Lauren Bond" userId="19c119e9-adc4-46f7-bf92-56f1829c8e70" providerId="ADAL" clId="{9E004622-7CFB-4B43-9ECB-0B3FD11D17D7}"/>
    <pc:docChg chg="undo custSel delSld modSld sldOrd">
      <pc:chgData name="Lauren Bond" userId="19c119e9-adc4-46f7-bf92-56f1829c8e70" providerId="ADAL" clId="{9E004622-7CFB-4B43-9ECB-0B3FD11D17D7}" dt="2023-03-21T15:56:54.048" v="1298"/>
      <pc:docMkLst>
        <pc:docMk/>
      </pc:docMkLst>
      <pc:sldChg chg="modSp mod">
        <pc:chgData name="Lauren Bond" userId="19c119e9-adc4-46f7-bf92-56f1829c8e70" providerId="ADAL" clId="{9E004622-7CFB-4B43-9ECB-0B3FD11D17D7}" dt="2023-03-15T14:20:11.888" v="61" actId="20577"/>
        <pc:sldMkLst>
          <pc:docMk/>
          <pc:sldMk cId="2594664327" sldId="256"/>
        </pc:sldMkLst>
        <pc:spChg chg="mod">
          <ac:chgData name="Lauren Bond" userId="19c119e9-adc4-46f7-bf92-56f1829c8e70" providerId="ADAL" clId="{9E004622-7CFB-4B43-9ECB-0B3FD11D17D7}" dt="2023-03-15T14:20:11.888" v="61" actId="20577"/>
          <ac:spMkLst>
            <pc:docMk/>
            <pc:sldMk cId="2594664327" sldId="256"/>
            <ac:spMk id="3" creationId="{6C81C6B4-6CF6-4D55-927F-0BF367F2047F}"/>
          </ac:spMkLst>
        </pc:spChg>
        <pc:spChg chg="mod">
          <ac:chgData name="Lauren Bond" userId="19c119e9-adc4-46f7-bf92-56f1829c8e70" providerId="ADAL" clId="{9E004622-7CFB-4B43-9ECB-0B3FD11D17D7}" dt="2023-03-15T14:19:46.203" v="9" actId="20577"/>
          <ac:spMkLst>
            <pc:docMk/>
            <pc:sldMk cId="2594664327" sldId="256"/>
            <ac:spMk id="7" creationId="{67FFE82C-08BA-C229-A89F-F0F09957A832}"/>
          </ac:spMkLst>
        </pc:spChg>
      </pc:sldChg>
      <pc:sldChg chg="ord modNotesTx">
        <pc:chgData name="Lauren Bond" userId="19c119e9-adc4-46f7-bf92-56f1829c8e70" providerId="ADAL" clId="{9E004622-7CFB-4B43-9ECB-0B3FD11D17D7}" dt="2023-03-21T15:42:59.090" v="692" actId="20577"/>
        <pc:sldMkLst>
          <pc:docMk/>
          <pc:sldMk cId="2908473415" sldId="2413"/>
        </pc:sldMkLst>
      </pc:sldChg>
      <pc:sldChg chg="addSp modSp mod">
        <pc:chgData name="Lauren Bond" userId="19c119e9-adc4-46f7-bf92-56f1829c8e70" providerId="ADAL" clId="{9E004622-7CFB-4B43-9ECB-0B3FD11D17D7}" dt="2023-03-21T15:42:45.480" v="691" actId="20577"/>
        <pc:sldMkLst>
          <pc:docMk/>
          <pc:sldMk cId="429530156" sldId="2414"/>
        </pc:sldMkLst>
        <pc:spChg chg="mod">
          <ac:chgData name="Lauren Bond" userId="19c119e9-adc4-46f7-bf92-56f1829c8e70" providerId="ADAL" clId="{9E004622-7CFB-4B43-9ECB-0B3FD11D17D7}" dt="2023-03-21T15:42:45.480" v="691" actId="20577"/>
          <ac:spMkLst>
            <pc:docMk/>
            <pc:sldMk cId="429530156" sldId="2414"/>
            <ac:spMk id="5" creationId="{C6ED028C-15D5-6EAE-CEA1-30683B587AF4}"/>
          </ac:spMkLst>
        </pc:spChg>
        <pc:spChg chg="mod">
          <ac:chgData name="Lauren Bond" userId="19c119e9-adc4-46f7-bf92-56f1829c8e70" providerId="ADAL" clId="{9E004622-7CFB-4B43-9ECB-0B3FD11D17D7}" dt="2023-03-15T14:29:22.363" v="66" actId="1076"/>
          <ac:spMkLst>
            <pc:docMk/>
            <pc:sldMk cId="429530156" sldId="2414"/>
            <ac:spMk id="8" creationId="{1934D585-0154-3F65-B49D-FF425EE0B9CD}"/>
          </ac:spMkLst>
        </pc:spChg>
        <pc:spChg chg="add mod">
          <ac:chgData name="Lauren Bond" userId="19c119e9-adc4-46f7-bf92-56f1829c8e70" providerId="ADAL" clId="{9E004622-7CFB-4B43-9ECB-0B3FD11D17D7}" dt="2023-03-15T14:29:58.321" v="69" actId="1076"/>
          <ac:spMkLst>
            <pc:docMk/>
            <pc:sldMk cId="429530156" sldId="2414"/>
            <ac:spMk id="9" creationId="{99B6276B-61C2-2868-FF1B-28039523746E}"/>
          </ac:spMkLst>
        </pc:spChg>
        <pc:spChg chg="add mod">
          <ac:chgData name="Lauren Bond" userId="19c119e9-adc4-46f7-bf92-56f1829c8e70" providerId="ADAL" clId="{9E004622-7CFB-4B43-9ECB-0B3FD11D17D7}" dt="2023-03-15T14:31:17.175" v="73" actId="1076"/>
          <ac:spMkLst>
            <pc:docMk/>
            <pc:sldMk cId="429530156" sldId="2414"/>
            <ac:spMk id="12" creationId="{7BBD5505-13AA-A80D-0DA9-B314F4DF20D4}"/>
          </ac:spMkLst>
        </pc:spChg>
      </pc:sldChg>
      <pc:sldChg chg="modSp mod modNotesTx">
        <pc:chgData name="Lauren Bond" userId="19c119e9-adc4-46f7-bf92-56f1829c8e70" providerId="ADAL" clId="{9E004622-7CFB-4B43-9ECB-0B3FD11D17D7}" dt="2023-03-21T15:36:25.906" v="689" actId="1076"/>
        <pc:sldMkLst>
          <pc:docMk/>
          <pc:sldMk cId="2950831786" sldId="2416"/>
        </pc:sldMkLst>
        <pc:spChg chg="mod">
          <ac:chgData name="Lauren Bond" userId="19c119e9-adc4-46f7-bf92-56f1829c8e70" providerId="ADAL" clId="{9E004622-7CFB-4B43-9ECB-0B3FD11D17D7}" dt="2023-03-21T15:27:14.398" v="218" actId="313"/>
          <ac:spMkLst>
            <pc:docMk/>
            <pc:sldMk cId="2950831786" sldId="2416"/>
            <ac:spMk id="3" creationId="{9794A31D-4980-968C-ED8E-6BE6F5E47D48}"/>
          </ac:spMkLst>
        </pc:spChg>
        <pc:spChg chg="mod">
          <ac:chgData name="Lauren Bond" userId="19c119e9-adc4-46f7-bf92-56f1829c8e70" providerId="ADAL" clId="{9E004622-7CFB-4B43-9ECB-0B3FD11D17D7}" dt="2023-03-21T15:32:10.289" v="618" actId="20577"/>
          <ac:spMkLst>
            <pc:docMk/>
            <pc:sldMk cId="2950831786" sldId="2416"/>
            <ac:spMk id="5" creationId="{C6ED028C-15D5-6EAE-CEA1-30683B587AF4}"/>
          </ac:spMkLst>
        </pc:spChg>
        <pc:spChg chg="mod">
          <ac:chgData name="Lauren Bond" userId="19c119e9-adc4-46f7-bf92-56f1829c8e70" providerId="ADAL" clId="{9E004622-7CFB-4B43-9ECB-0B3FD11D17D7}" dt="2023-03-21T15:36:25.906" v="689" actId="1076"/>
          <ac:spMkLst>
            <pc:docMk/>
            <pc:sldMk cId="2950831786" sldId="2416"/>
            <ac:spMk id="8" creationId="{1934D585-0154-3F65-B49D-FF425EE0B9CD}"/>
          </ac:spMkLst>
        </pc:spChg>
      </pc:sldChg>
      <pc:sldChg chg="modSp mod modNotesTx">
        <pc:chgData name="Lauren Bond" userId="19c119e9-adc4-46f7-bf92-56f1829c8e70" providerId="ADAL" clId="{9E004622-7CFB-4B43-9ECB-0B3FD11D17D7}" dt="2023-03-21T15:56:54.048" v="1298"/>
        <pc:sldMkLst>
          <pc:docMk/>
          <pc:sldMk cId="742656753" sldId="2417"/>
        </pc:sldMkLst>
        <pc:spChg chg="mod">
          <ac:chgData name="Lauren Bond" userId="19c119e9-adc4-46f7-bf92-56f1829c8e70" providerId="ADAL" clId="{9E004622-7CFB-4B43-9ECB-0B3FD11D17D7}" dt="2023-03-21T15:56:25.565" v="1296" actId="20577"/>
          <ac:spMkLst>
            <pc:docMk/>
            <pc:sldMk cId="742656753" sldId="2417"/>
            <ac:spMk id="5" creationId="{C6ED028C-15D5-6EAE-CEA1-30683B587AF4}"/>
          </ac:spMkLst>
        </pc:spChg>
      </pc:sldChg>
      <pc:sldChg chg="ord">
        <pc:chgData name="Lauren Bond" userId="19c119e9-adc4-46f7-bf92-56f1829c8e70" providerId="ADAL" clId="{9E004622-7CFB-4B43-9ECB-0B3FD11D17D7}" dt="2023-03-15T14:22:52.498" v="65"/>
        <pc:sldMkLst>
          <pc:docMk/>
          <pc:sldMk cId="1384741914" sldId="2418"/>
        </pc:sldMkLst>
      </pc:sldChg>
      <pc:sldChg chg="del">
        <pc:chgData name="Lauren Bond" userId="19c119e9-adc4-46f7-bf92-56f1829c8e70" providerId="ADAL" clId="{9E004622-7CFB-4B43-9ECB-0B3FD11D17D7}" dt="2023-03-15T14:35:09.671" v="74" actId="2696"/>
        <pc:sldMkLst>
          <pc:docMk/>
          <pc:sldMk cId="2831619576" sldId="2432"/>
        </pc:sldMkLst>
      </pc:sldChg>
    </pc:docChg>
  </pc:docChgLst>
  <pc:docChgLst>
    <pc:chgData name="Victoria Bettany" userId="27d3f5a0-dfaa-4902-939e-b6718ab15b28" providerId="ADAL" clId="{C6FC7E4E-9B3D-47F7-9787-55E988219BDB}"/>
    <pc:docChg chg="undo custSel addSld delSld modSld">
      <pc:chgData name="Victoria Bettany" userId="27d3f5a0-dfaa-4902-939e-b6718ab15b28" providerId="ADAL" clId="{C6FC7E4E-9B3D-47F7-9787-55E988219BDB}" dt="2023-03-23T11:18:38.469" v="1886" actId="6549"/>
      <pc:docMkLst>
        <pc:docMk/>
      </pc:docMkLst>
      <pc:sldChg chg="delSp modSp mod">
        <pc:chgData name="Victoria Bettany" userId="27d3f5a0-dfaa-4902-939e-b6718ab15b28" providerId="ADAL" clId="{C6FC7E4E-9B3D-47F7-9787-55E988219BDB}" dt="2023-03-23T07:42:41.305" v="589" actId="478"/>
        <pc:sldMkLst>
          <pc:docMk/>
          <pc:sldMk cId="2594664327" sldId="256"/>
        </pc:sldMkLst>
        <pc:spChg chg="mod">
          <ac:chgData name="Victoria Bettany" userId="27d3f5a0-dfaa-4902-939e-b6718ab15b28" providerId="ADAL" clId="{C6FC7E4E-9B3D-47F7-9787-55E988219BDB}" dt="2023-03-15T14:19:45.125" v="265" actId="113"/>
          <ac:spMkLst>
            <pc:docMk/>
            <pc:sldMk cId="2594664327" sldId="256"/>
            <ac:spMk id="4" creationId="{8DEB1534-CDEA-2E0A-E33B-EA422CB736D3}"/>
          </ac:spMkLst>
        </pc:spChg>
        <pc:picChg chg="del">
          <ac:chgData name="Victoria Bettany" userId="27d3f5a0-dfaa-4902-939e-b6718ab15b28" providerId="ADAL" clId="{C6FC7E4E-9B3D-47F7-9787-55E988219BDB}" dt="2023-03-23T07:42:41.305" v="589" actId="478"/>
          <ac:picMkLst>
            <pc:docMk/>
            <pc:sldMk cId="2594664327" sldId="256"/>
            <ac:picMk id="5" creationId="{12680ADC-927A-45CB-AB16-8DDE69E3ADC6}"/>
          </ac:picMkLst>
        </pc:picChg>
      </pc:sldChg>
      <pc:sldChg chg="modSp mod">
        <pc:chgData name="Victoria Bettany" userId="27d3f5a0-dfaa-4902-939e-b6718ab15b28" providerId="ADAL" clId="{C6FC7E4E-9B3D-47F7-9787-55E988219BDB}" dt="2023-03-23T08:30:28.983" v="1669" actId="1036"/>
        <pc:sldMkLst>
          <pc:docMk/>
          <pc:sldMk cId="1737401016" sldId="261"/>
        </pc:sldMkLst>
        <pc:spChg chg="mod">
          <ac:chgData name="Victoria Bettany" userId="27d3f5a0-dfaa-4902-939e-b6718ab15b28" providerId="ADAL" clId="{C6FC7E4E-9B3D-47F7-9787-55E988219BDB}" dt="2023-03-23T08:30:28.983" v="1669" actId="1036"/>
          <ac:spMkLst>
            <pc:docMk/>
            <pc:sldMk cId="1737401016" sldId="261"/>
            <ac:spMk id="8" creationId="{3FC73F38-9C71-4022-AE83-DB5019F73691}"/>
          </ac:spMkLst>
        </pc:spChg>
      </pc:sldChg>
      <pc:sldChg chg="modNotesTx">
        <pc:chgData name="Victoria Bettany" userId="27d3f5a0-dfaa-4902-939e-b6718ab15b28" providerId="ADAL" clId="{C6FC7E4E-9B3D-47F7-9787-55E988219BDB}" dt="2023-03-23T07:44:19.764" v="590"/>
        <pc:sldMkLst>
          <pc:docMk/>
          <pc:sldMk cId="3618870078" sldId="263"/>
        </pc:sldMkLst>
      </pc:sldChg>
      <pc:sldChg chg="modNotes modNotesTx">
        <pc:chgData name="Victoria Bettany" userId="27d3f5a0-dfaa-4902-939e-b6718ab15b28" providerId="ADAL" clId="{C6FC7E4E-9B3D-47F7-9787-55E988219BDB}" dt="2023-03-23T08:30:08.871" v="1633" actId="27636"/>
        <pc:sldMkLst>
          <pc:docMk/>
          <pc:sldMk cId="1982448812" sldId="600"/>
        </pc:sldMkLst>
      </pc:sldChg>
      <pc:sldChg chg="modSp mod modNotesTx">
        <pc:chgData name="Victoria Bettany" userId="27d3f5a0-dfaa-4902-939e-b6718ab15b28" providerId="ADAL" clId="{C6FC7E4E-9B3D-47F7-9787-55E988219BDB}" dt="2023-03-23T07:56:02.153" v="804" actId="20577"/>
        <pc:sldMkLst>
          <pc:docMk/>
          <pc:sldMk cId="266016552" sldId="1080"/>
        </pc:sldMkLst>
        <pc:spChg chg="mod">
          <ac:chgData name="Victoria Bettany" userId="27d3f5a0-dfaa-4902-939e-b6718ab15b28" providerId="ADAL" clId="{C6FC7E4E-9B3D-47F7-9787-55E988219BDB}" dt="2023-03-23T07:54:18.691" v="752" actId="115"/>
          <ac:spMkLst>
            <pc:docMk/>
            <pc:sldMk cId="266016552" sldId="1080"/>
            <ac:spMk id="6" creationId="{A0E31BFF-33B4-4397-BA31-C5E370A082C3}"/>
          </ac:spMkLst>
        </pc:spChg>
      </pc:sldChg>
      <pc:sldChg chg="del">
        <pc:chgData name="Victoria Bettany" userId="27d3f5a0-dfaa-4902-939e-b6718ab15b28" providerId="ADAL" clId="{C6FC7E4E-9B3D-47F7-9787-55E988219BDB}" dt="2023-03-23T08:29:53.232" v="1629" actId="47"/>
        <pc:sldMkLst>
          <pc:docMk/>
          <pc:sldMk cId="3301032000" sldId="1951"/>
        </pc:sldMkLst>
      </pc:sldChg>
      <pc:sldChg chg="del">
        <pc:chgData name="Victoria Bettany" userId="27d3f5a0-dfaa-4902-939e-b6718ab15b28" providerId="ADAL" clId="{C6FC7E4E-9B3D-47F7-9787-55E988219BDB}" dt="2023-03-23T08:29:55.137" v="1630" actId="47"/>
        <pc:sldMkLst>
          <pc:docMk/>
          <pc:sldMk cId="2720548265" sldId="1976"/>
        </pc:sldMkLst>
      </pc:sldChg>
      <pc:sldChg chg="del">
        <pc:chgData name="Victoria Bettany" userId="27d3f5a0-dfaa-4902-939e-b6718ab15b28" providerId="ADAL" clId="{C6FC7E4E-9B3D-47F7-9787-55E988219BDB}" dt="2023-03-23T08:29:46.255" v="1625" actId="47"/>
        <pc:sldMkLst>
          <pc:docMk/>
          <pc:sldMk cId="2944027262" sldId="1977"/>
        </pc:sldMkLst>
      </pc:sldChg>
      <pc:sldChg chg="del">
        <pc:chgData name="Victoria Bettany" userId="27d3f5a0-dfaa-4902-939e-b6718ab15b28" providerId="ADAL" clId="{C6FC7E4E-9B3D-47F7-9787-55E988219BDB}" dt="2023-03-23T08:29:51.984" v="1628" actId="47"/>
        <pc:sldMkLst>
          <pc:docMk/>
          <pc:sldMk cId="1401817203" sldId="1978"/>
        </pc:sldMkLst>
      </pc:sldChg>
      <pc:sldChg chg="del">
        <pc:chgData name="Victoria Bettany" userId="27d3f5a0-dfaa-4902-939e-b6718ab15b28" providerId="ADAL" clId="{C6FC7E4E-9B3D-47F7-9787-55E988219BDB}" dt="2023-03-23T08:29:50.843" v="1627" actId="47"/>
        <pc:sldMkLst>
          <pc:docMk/>
          <pc:sldMk cId="1477934559" sldId="1979"/>
        </pc:sldMkLst>
      </pc:sldChg>
      <pc:sldChg chg="modNotesTx">
        <pc:chgData name="Victoria Bettany" userId="27d3f5a0-dfaa-4902-939e-b6718ab15b28" providerId="ADAL" clId="{C6FC7E4E-9B3D-47F7-9787-55E988219BDB}" dt="2023-03-23T08:14:10.596" v="1380" actId="20577"/>
        <pc:sldMkLst>
          <pc:docMk/>
          <pc:sldMk cId="4080918113" sldId="1996"/>
        </pc:sldMkLst>
      </pc:sldChg>
      <pc:sldChg chg="del">
        <pc:chgData name="Victoria Bettany" userId="27d3f5a0-dfaa-4902-939e-b6718ab15b28" providerId="ADAL" clId="{C6FC7E4E-9B3D-47F7-9787-55E988219BDB}" dt="2023-03-23T08:29:49.225" v="1626" actId="47"/>
        <pc:sldMkLst>
          <pc:docMk/>
          <pc:sldMk cId="4288179981" sldId="2054"/>
        </pc:sldMkLst>
      </pc:sldChg>
      <pc:sldChg chg="modNotesTx">
        <pc:chgData name="Victoria Bettany" userId="27d3f5a0-dfaa-4902-939e-b6718ab15b28" providerId="ADAL" clId="{C6FC7E4E-9B3D-47F7-9787-55E988219BDB}" dt="2023-03-23T08:10:10.255" v="1299"/>
        <pc:sldMkLst>
          <pc:docMk/>
          <pc:sldMk cId="2100798255" sldId="2371"/>
        </pc:sldMkLst>
      </pc:sldChg>
      <pc:sldChg chg="modNotesTx">
        <pc:chgData name="Victoria Bettany" userId="27d3f5a0-dfaa-4902-939e-b6718ab15b28" providerId="ADAL" clId="{C6FC7E4E-9B3D-47F7-9787-55E988219BDB}" dt="2023-03-23T08:12:25.144" v="1374" actId="20577"/>
        <pc:sldMkLst>
          <pc:docMk/>
          <pc:sldMk cId="3951187589" sldId="2409"/>
        </pc:sldMkLst>
      </pc:sldChg>
      <pc:sldChg chg="modSp mod">
        <pc:chgData name="Victoria Bettany" userId="27d3f5a0-dfaa-4902-939e-b6718ab15b28" providerId="ADAL" clId="{C6FC7E4E-9B3D-47F7-9787-55E988219BDB}" dt="2023-03-15T14:22:11.068" v="266" actId="207"/>
        <pc:sldMkLst>
          <pc:docMk/>
          <pc:sldMk cId="429530156" sldId="2414"/>
        </pc:sldMkLst>
        <pc:spChg chg="mod">
          <ac:chgData name="Victoria Bettany" userId="27d3f5a0-dfaa-4902-939e-b6718ab15b28" providerId="ADAL" clId="{C6FC7E4E-9B3D-47F7-9787-55E988219BDB}" dt="2023-03-15T14:22:11.068" v="266" actId="207"/>
          <ac:spMkLst>
            <pc:docMk/>
            <pc:sldMk cId="429530156" sldId="2414"/>
            <ac:spMk id="5" creationId="{C6ED028C-15D5-6EAE-CEA1-30683B587AF4}"/>
          </ac:spMkLst>
        </pc:spChg>
      </pc:sldChg>
      <pc:sldChg chg="modNotesTx">
        <pc:chgData name="Victoria Bettany" userId="27d3f5a0-dfaa-4902-939e-b6718ab15b28" providerId="ADAL" clId="{C6FC7E4E-9B3D-47F7-9787-55E988219BDB}" dt="2023-03-23T08:40:46.319" v="1809" actId="20577"/>
        <pc:sldMkLst>
          <pc:docMk/>
          <pc:sldMk cId="527715070" sldId="2415"/>
        </pc:sldMkLst>
      </pc:sldChg>
      <pc:sldChg chg="delSp modSp mod modNotesTx">
        <pc:chgData name="Victoria Bettany" userId="27d3f5a0-dfaa-4902-939e-b6718ab15b28" providerId="ADAL" clId="{C6FC7E4E-9B3D-47F7-9787-55E988219BDB}" dt="2023-03-23T11:18:38.469" v="1886" actId="6549"/>
        <pc:sldMkLst>
          <pc:docMk/>
          <pc:sldMk cId="2950831786" sldId="2416"/>
        </pc:sldMkLst>
        <pc:spChg chg="mod">
          <ac:chgData name="Victoria Bettany" userId="27d3f5a0-dfaa-4902-939e-b6718ab15b28" providerId="ADAL" clId="{C6FC7E4E-9B3D-47F7-9787-55E988219BDB}" dt="2023-03-23T08:42:05.431" v="1817" actId="14100"/>
          <ac:spMkLst>
            <pc:docMk/>
            <pc:sldMk cId="2950831786" sldId="2416"/>
            <ac:spMk id="3" creationId="{9794A31D-4980-968C-ED8E-6BE6F5E47D48}"/>
          </ac:spMkLst>
        </pc:spChg>
        <pc:spChg chg="mod">
          <ac:chgData name="Victoria Bettany" userId="27d3f5a0-dfaa-4902-939e-b6718ab15b28" providerId="ADAL" clId="{C6FC7E4E-9B3D-47F7-9787-55E988219BDB}" dt="2023-03-23T08:44:36.649" v="1841" actId="20577"/>
          <ac:spMkLst>
            <pc:docMk/>
            <pc:sldMk cId="2950831786" sldId="2416"/>
            <ac:spMk id="5" creationId="{C6ED028C-15D5-6EAE-CEA1-30683B587AF4}"/>
          </ac:spMkLst>
        </pc:spChg>
        <pc:spChg chg="mod">
          <ac:chgData name="Victoria Bettany" userId="27d3f5a0-dfaa-4902-939e-b6718ab15b28" providerId="ADAL" clId="{C6FC7E4E-9B3D-47F7-9787-55E988219BDB}" dt="2023-03-23T11:16:37.872" v="1846" actId="1036"/>
          <ac:spMkLst>
            <pc:docMk/>
            <pc:sldMk cId="2950831786" sldId="2416"/>
            <ac:spMk id="10" creationId="{6B6B03E6-74CE-61B8-0B87-2CF0273E68B1}"/>
          </ac:spMkLst>
        </pc:spChg>
        <pc:spChg chg="del">
          <ac:chgData name="Victoria Bettany" userId="27d3f5a0-dfaa-4902-939e-b6718ab15b28" providerId="ADAL" clId="{C6FC7E4E-9B3D-47F7-9787-55E988219BDB}" dt="2023-03-23T11:16:27.840" v="1842" actId="478"/>
          <ac:spMkLst>
            <pc:docMk/>
            <pc:sldMk cId="2950831786" sldId="2416"/>
            <ac:spMk id="12" creationId="{B6C989F4-94E6-EFD0-9423-5B0AC1BF9E66}"/>
          </ac:spMkLst>
        </pc:spChg>
        <pc:picChg chg="mod">
          <ac:chgData name="Victoria Bettany" userId="27d3f5a0-dfaa-4902-939e-b6718ab15b28" providerId="ADAL" clId="{C6FC7E4E-9B3D-47F7-9787-55E988219BDB}" dt="2023-03-23T11:16:31.801" v="1844" actId="1076"/>
          <ac:picMkLst>
            <pc:docMk/>
            <pc:sldMk cId="2950831786" sldId="2416"/>
            <ac:picMk id="9" creationId="{C26A6ECE-9497-6051-367C-F74931F7F260}"/>
          </ac:picMkLst>
        </pc:picChg>
        <pc:picChg chg="del">
          <ac:chgData name="Victoria Bettany" userId="27d3f5a0-dfaa-4902-939e-b6718ab15b28" providerId="ADAL" clId="{C6FC7E4E-9B3D-47F7-9787-55E988219BDB}" dt="2023-03-23T11:16:29.789" v="1843" actId="478"/>
          <ac:picMkLst>
            <pc:docMk/>
            <pc:sldMk cId="2950831786" sldId="2416"/>
            <ac:picMk id="11" creationId="{84013319-4529-C8D7-52E7-381E75C5B99F}"/>
          </ac:picMkLst>
        </pc:picChg>
      </pc:sldChg>
      <pc:sldChg chg="modSp mod modNotesTx">
        <pc:chgData name="Victoria Bettany" userId="27d3f5a0-dfaa-4902-939e-b6718ab15b28" providerId="ADAL" clId="{C6FC7E4E-9B3D-47F7-9787-55E988219BDB}" dt="2023-03-23T08:24:42.288" v="1622" actId="20577"/>
        <pc:sldMkLst>
          <pc:docMk/>
          <pc:sldMk cId="742656753" sldId="2417"/>
        </pc:sldMkLst>
        <pc:spChg chg="mod">
          <ac:chgData name="Victoria Bettany" userId="27d3f5a0-dfaa-4902-939e-b6718ab15b28" providerId="ADAL" clId="{C6FC7E4E-9B3D-47F7-9787-55E988219BDB}" dt="2023-03-23T08:20:16.080" v="1382" actId="1076"/>
          <ac:spMkLst>
            <pc:docMk/>
            <pc:sldMk cId="742656753" sldId="2417"/>
            <ac:spMk id="8" creationId="{1934D585-0154-3F65-B49D-FF425EE0B9CD}"/>
          </ac:spMkLst>
        </pc:spChg>
      </pc:sldChg>
      <pc:sldChg chg="modNotesTx">
        <pc:chgData name="Victoria Bettany" userId="27d3f5a0-dfaa-4902-939e-b6718ab15b28" providerId="ADAL" clId="{C6FC7E4E-9B3D-47F7-9787-55E988219BDB}" dt="2023-03-08T10:27:45.913" v="180" actId="20577"/>
        <pc:sldMkLst>
          <pc:docMk/>
          <pc:sldMk cId="3640897213" sldId="2423"/>
        </pc:sldMkLst>
      </pc:sldChg>
      <pc:sldChg chg="modNotesTx">
        <pc:chgData name="Victoria Bettany" userId="27d3f5a0-dfaa-4902-939e-b6718ab15b28" providerId="ADAL" clId="{C6FC7E4E-9B3D-47F7-9787-55E988219BDB}" dt="2023-03-08T10:23:40.737" v="175" actId="6549"/>
        <pc:sldMkLst>
          <pc:docMk/>
          <pc:sldMk cId="365158248" sldId="2424"/>
        </pc:sldMkLst>
      </pc:sldChg>
      <pc:sldChg chg="modNotesTx">
        <pc:chgData name="Victoria Bettany" userId="27d3f5a0-dfaa-4902-939e-b6718ab15b28" providerId="ADAL" clId="{C6FC7E4E-9B3D-47F7-9787-55E988219BDB}" dt="2023-03-08T10:26:30.101" v="178" actId="6549"/>
        <pc:sldMkLst>
          <pc:docMk/>
          <pc:sldMk cId="4182873900" sldId="2425"/>
        </pc:sldMkLst>
      </pc:sldChg>
      <pc:sldChg chg="modSp mod modNotesTx">
        <pc:chgData name="Victoria Bettany" userId="27d3f5a0-dfaa-4902-939e-b6718ab15b28" providerId="ADAL" clId="{C6FC7E4E-9B3D-47F7-9787-55E988219BDB}" dt="2023-03-23T07:54:35.603" v="756"/>
        <pc:sldMkLst>
          <pc:docMk/>
          <pc:sldMk cId="68283069" sldId="2428"/>
        </pc:sldMkLst>
        <pc:spChg chg="mod">
          <ac:chgData name="Victoria Bettany" userId="27d3f5a0-dfaa-4902-939e-b6718ab15b28" providerId="ADAL" clId="{C6FC7E4E-9B3D-47F7-9787-55E988219BDB}" dt="2023-03-08T10:03:40.803" v="0" actId="14100"/>
          <ac:spMkLst>
            <pc:docMk/>
            <pc:sldMk cId="68283069" sldId="2428"/>
            <ac:spMk id="6" creationId="{F5C6C168-5857-A865-0FDB-A4E881C2AA65}"/>
          </ac:spMkLst>
        </pc:spChg>
      </pc:sldChg>
      <pc:sldChg chg="modSp mod modNotesTx">
        <pc:chgData name="Victoria Bettany" userId="27d3f5a0-dfaa-4902-939e-b6718ab15b28" providerId="ADAL" clId="{C6FC7E4E-9B3D-47F7-9787-55E988219BDB}" dt="2023-03-23T08:06:00.864" v="1256" actId="20577"/>
        <pc:sldMkLst>
          <pc:docMk/>
          <pc:sldMk cId="3239298890" sldId="2429"/>
        </pc:sldMkLst>
        <pc:spChg chg="mod">
          <ac:chgData name="Victoria Bettany" userId="27d3f5a0-dfaa-4902-939e-b6718ab15b28" providerId="ADAL" clId="{C6FC7E4E-9B3D-47F7-9787-55E988219BDB}" dt="2023-03-23T07:53:11.469" v="694" actId="20577"/>
          <ac:spMkLst>
            <pc:docMk/>
            <pc:sldMk cId="3239298890" sldId="2429"/>
            <ac:spMk id="6" creationId="{A0E31BFF-33B4-4397-BA31-C5E370A082C3}"/>
          </ac:spMkLst>
        </pc:spChg>
      </pc:sldChg>
      <pc:sldChg chg="addSp delSp modSp mod">
        <pc:chgData name="Victoria Bettany" userId="27d3f5a0-dfaa-4902-939e-b6718ab15b28" providerId="ADAL" clId="{C6FC7E4E-9B3D-47F7-9787-55E988219BDB}" dt="2023-03-23T08:12:00.179" v="1309" actId="1076"/>
        <pc:sldMkLst>
          <pc:docMk/>
          <pc:sldMk cId="456081885" sldId="2431"/>
        </pc:sldMkLst>
        <pc:spChg chg="add mod">
          <ac:chgData name="Victoria Bettany" userId="27d3f5a0-dfaa-4902-939e-b6718ab15b28" providerId="ADAL" clId="{C6FC7E4E-9B3D-47F7-9787-55E988219BDB}" dt="2023-03-23T08:12:00.179" v="1309" actId="1076"/>
          <ac:spMkLst>
            <pc:docMk/>
            <pc:sldMk cId="456081885" sldId="2431"/>
            <ac:spMk id="3" creationId="{A61525BF-403D-B490-4EDD-9996351D6894}"/>
          </ac:spMkLst>
        </pc:spChg>
        <pc:spChg chg="del mod">
          <ac:chgData name="Victoria Bettany" userId="27d3f5a0-dfaa-4902-939e-b6718ab15b28" providerId="ADAL" clId="{C6FC7E4E-9B3D-47F7-9787-55E988219BDB}" dt="2023-03-23T08:11:54.403" v="1308" actId="478"/>
          <ac:spMkLst>
            <pc:docMk/>
            <pc:sldMk cId="456081885" sldId="2431"/>
            <ac:spMk id="6" creationId="{54505D28-2C8F-F6B4-0062-618366F0B197}"/>
          </ac:spMkLst>
        </pc:spChg>
      </pc:sldChg>
      <pc:sldChg chg="modNotesTx">
        <pc:chgData name="Victoria Bettany" userId="27d3f5a0-dfaa-4902-939e-b6718ab15b28" providerId="ADAL" clId="{C6FC7E4E-9B3D-47F7-9787-55E988219BDB}" dt="2023-03-08T10:35:41.903" v="215" actId="6549"/>
        <pc:sldMkLst>
          <pc:docMk/>
          <pc:sldMk cId="2831619576" sldId="2432"/>
        </pc:sldMkLst>
      </pc:sldChg>
      <pc:sldChg chg="addSp delSp modSp add del mod modNotesTx">
        <pc:chgData name="Victoria Bettany" userId="27d3f5a0-dfaa-4902-939e-b6718ab15b28" providerId="ADAL" clId="{C6FC7E4E-9B3D-47F7-9787-55E988219BDB}" dt="2023-03-23T08:29:41.278" v="1624" actId="47"/>
        <pc:sldMkLst>
          <pc:docMk/>
          <pc:sldMk cId="2910792801" sldId="2433"/>
        </pc:sldMkLst>
        <pc:spChg chg="mod">
          <ac:chgData name="Victoria Bettany" userId="27d3f5a0-dfaa-4902-939e-b6718ab15b28" providerId="ADAL" clId="{C6FC7E4E-9B3D-47F7-9787-55E988219BDB}" dt="2023-03-15T14:33:04.973" v="468" actId="20577"/>
          <ac:spMkLst>
            <pc:docMk/>
            <pc:sldMk cId="2910792801" sldId="2433"/>
            <ac:spMk id="3" creationId="{9794A31D-4980-968C-ED8E-6BE6F5E47D48}"/>
          </ac:spMkLst>
        </pc:spChg>
        <pc:spChg chg="mod">
          <ac:chgData name="Victoria Bettany" userId="27d3f5a0-dfaa-4902-939e-b6718ab15b28" providerId="ADAL" clId="{C6FC7E4E-9B3D-47F7-9787-55E988219BDB}" dt="2023-03-15T14:32:34.797" v="417" actId="20577"/>
          <ac:spMkLst>
            <pc:docMk/>
            <pc:sldMk cId="2910792801" sldId="2433"/>
            <ac:spMk id="5" creationId="{C6ED028C-15D5-6EAE-CEA1-30683B587AF4}"/>
          </ac:spMkLst>
        </pc:spChg>
        <pc:spChg chg="mod">
          <ac:chgData name="Victoria Bettany" userId="27d3f5a0-dfaa-4902-939e-b6718ab15b28" providerId="ADAL" clId="{C6FC7E4E-9B3D-47F7-9787-55E988219BDB}" dt="2023-03-15T14:33:35.998" v="469" actId="1076"/>
          <ac:spMkLst>
            <pc:docMk/>
            <pc:sldMk cId="2910792801" sldId="2433"/>
            <ac:spMk id="8" creationId="{1934D585-0154-3F65-B49D-FF425EE0B9CD}"/>
          </ac:spMkLst>
        </pc:spChg>
        <pc:spChg chg="mod">
          <ac:chgData name="Victoria Bettany" userId="27d3f5a0-dfaa-4902-939e-b6718ab15b28" providerId="ADAL" clId="{C6FC7E4E-9B3D-47F7-9787-55E988219BDB}" dt="2023-03-15T14:35:26.756" v="555" actId="1076"/>
          <ac:spMkLst>
            <pc:docMk/>
            <pc:sldMk cId="2910792801" sldId="2433"/>
            <ac:spMk id="10" creationId="{6B6B03E6-74CE-61B8-0B87-2CF0273E68B1}"/>
          </ac:spMkLst>
        </pc:spChg>
        <pc:spChg chg="del">
          <ac:chgData name="Victoria Bettany" userId="27d3f5a0-dfaa-4902-939e-b6718ab15b28" providerId="ADAL" clId="{C6FC7E4E-9B3D-47F7-9787-55E988219BDB}" dt="2023-03-15T14:33:56.275" v="470" actId="478"/>
          <ac:spMkLst>
            <pc:docMk/>
            <pc:sldMk cId="2910792801" sldId="2433"/>
            <ac:spMk id="12" creationId="{B6C989F4-94E6-EFD0-9423-5B0AC1BF9E66}"/>
          </ac:spMkLst>
        </pc:spChg>
        <pc:picChg chg="del">
          <ac:chgData name="Victoria Bettany" userId="27d3f5a0-dfaa-4902-939e-b6718ab15b28" providerId="ADAL" clId="{C6FC7E4E-9B3D-47F7-9787-55E988219BDB}" dt="2023-03-15T14:34:19.925" v="519" actId="478"/>
          <ac:picMkLst>
            <pc:docMk/>
            <pc:sldMk cId="2910792801" sldId="2433"/>
            <ac:picMk id="9" creationId="{C26A6ECE-9497-6051-367C-F74931F7F260}"/>
          </ac:picMkLst>
        </pc:picChg>
        <pc:picChg chg="del">
          <ac:chgData name="Victoria Bettany" userId="27d3f5a0-dfaa-4902-939e-b6718ab15b28" providerId="ADAL" clId="{C6FC7E4E-9B3D-47F7-9787-55E988219BDB}" dt="2023-03-15T14:33:57.585" v="471" actId="478"/>
          <ac:picMkLst>
            <pc:docMk/>
            <pc:sldMk cId="2910792801" sldId="2433"/>
            <ac:picMk id="11" creationId="{84013319-4529-C8D7-52E7-381E75C5B99F}"/>
          </ac:picMkLst>
        </pc:picChg>
        <pc:picChg chg="add mod">
          <ac:chgData name="Victoria Bettany" userId="27d3f5a0-dfaa-4902-939e-b6718ab15b28" providerId="ADAL" clId="{C6FC7E4E-9B3D-47F7-9787-55E988219BDB}" dt="2023-03-15T14:35:09.385" v="552" actId="14100"/>
          <ac:picMkLst>
            <pc:docMk/>
            <pc:sldMk cId="2910792801" sldId="2433"/>
            <ac:picMk id="13" creationId="{099EA5A5-BE86-77CC-FE1D-839948A15848}"/>
          </ac:picMkLst>
        </pc:picChg>
      </pc:sldChg>
      <pc:sldChg chg="add del">
        <pc:chgData name="Victoria Bettany" userId="27d3f5a0-dfaa-4902-939e-b6718ab15b28" providerId="ADAL" clId="{C6FC7E4E-9B3D-47F7-9787-55E988219BDB}" dt="2023-03-15T14:31:13.538" v="345"/>
        <pc:sldMkLst>
          <pc:docMk/>
          <pc:sldMk cId="640655222" sldId="2434"/>
        </pc:sldMkLst>
      </pc:sldChg>
    </pc:docChg>
  </pc:docChgLst>
  <pc:docChgLst>
    <pc:chgData name="Helen Power" userId="S::helenpower@cles.org.uk::82dc82c5-4b09-4eb4-80e4-df1cc94f47a5" providerId="AD" clId="Web-{839813B2-B7CB-46C2-A709-7CF3E93175D2}"/>
    <pc:docChg chg="modSld">
      <pc:chgData name="Helen Power" userId="S::helenpower@cles.org.uk::82dc82c5-4b09-4eb4-80e4-df1cc94f47a5" providerId="AD" clId="Web-{839813B2-B7CB-46C2-A709-7CF3E93175D2}" dt="2022-09-06T08:18:53.536" v="15" actId="20577"/>
      <pc:docMkLst>
        <pc:docMk/>
      </pc:docMkLst>
      <pc:sldChg chg="modSp">
        <pc:chgData name="Helen Power" userId="S::helenpower@cles.org.uk::82dc82c5-4b09-4eb4-80e4-df1cc94f47a5" providerId="AD" clId="Web-{839813B2-B7CB-46C2-A709-7CF3E93175D2}" dt="2022-09-06T08:13:38.574" v="7" actId="20577"/>
        <pc:sldMkLst>
          <pc:docMk/>
          <pc:sldMk cId="1374735802" sldId="269"/>
        </pc:sldMkLst>
        <pc:spChg chg="mod">
          <ac:chgData name="Helen Power" userId="S::helenpower@cles.org.uk::82dc82c5-4b09-4eb4-80e4-df1cc94f47a5" providerId="AD" clId="Web-{839813B2-B7CB-46C2-A709-7CF3E93175D2}" dt="2022-09-06T08:13:38.574" v="7" actId="20577"/>
          <ac:spMkLst>
            <pc:docMk/>
            <pc:sldMk cId="1374735802" sldId="269"/>
            <ac:spMk id="7" creationId="{6DE0260A-D39C-452B-A3F3-BB08A7B94E61}"/>
          </ac:spMkLst>
        </pc:spChg>
      </pc:sldChg>
      <pc:sldChg chg="modSp">
        <pc:chgData name="Helen Power" userId="S::helenpower@cles.org.uk::82dc82c5-4b09-4eb4-80e4-df1cc94f47a5" providerId="AD" clId="Web-{839813B2-B7CB-46C2-A709-7CF3E93175D2}" dt="2022-09-06T08:14:46.435" v="10" actId="14100"/>
        <pc:sldMkLst>
          <pc:docMk/>
          <pc:sldMk cId="1982448812" sldId="600"/>
        </pc:sldMkLst>
        <pc:picChg chg="mod">
          <ac:chgData name="Helen Power" userId="S::helenpower@cles.org.uk::82dc82c5-4b09-4eb4-80e4-df1cc94f47a5" providerId="AD" clId="Web-{839813B2-B7CB-46C2-A709-7CF3E93175D2}" dt="2022-09-06T08:14:46.435" v="10" actId="14100"/>
          <ac:picMkLst>
            <pc:docMk/>
            <pc:sldMk cId="1982448812" sldId="600"/>
            <ac:picMk id="8" creationId="{45D2A5D4-C000-4F57-973B-6E9955A8AFCE}"/>
          </ac:picMkLst>
        </pc:picChg>
      </pc:sldChg>
      <pc:sldChg chg="modSp">
        <pc:chgData name="Helen Power" userId="S::helenpower@cles.org.uk::82dc82c5-4b09-4eb4-80e4-df1cc94f47a5" providerId="AD" clId="Web-{839813B2-B7CB-46C2-A709-7CF3E93175D2}" dt="2022-09-06T08:12:47.822" v="3" actId="20577"/>
        <pc:sldMkLst>
          <pc:docMk/>
          <pc:sldMk cId="2100798255" sldId="2371"/>
        </pc:sldMkLst>
        <pc:spChg chg="mod">
          <ac:chgData name="Helen Power" userId="S::helenpower@cles.org.uk::82dc82c5-4b09-4eb4-80e4-df1cc94f47a5" providerId="AD" clId="Web-{839813B2-B7CB-46C2-A709-7CF3E93175D2}" dt="2022-09-06T08:12:47.822" v="3" actId="20577"/>
          <ac:spMkLst>
            <pc:docMk/>
            <pc:sldMk cId="2100798255" sldId="2371"/>
            <ac:spMk id="9" creationId="{02DB3EE6-DB6F-63B1-9F94-A70333AFC5BF}"/>
          </ac:spMkLst>
        </pc:spChg>
      </pc:sldChg>
      <pc:sldChg chg="modSp">
        <pc:chgData name="Helen Power" userId="S::helenpower@cles.org.uk::82dc82c5-4b09-4eb4-80e4-df1cc94f47a5" providerId="AD" clId="Web-{839813B2-B7CB-46C2-A709-7CF3E93175D2}" dt="2022-09-06T08:18:53.536" v="15" actId="20577"/>
        <pc:sldMkLst>
          <pc:docMk/>
          <pc:sldMk cId="742656753" sldId="2417"/>
        </pc:sldMkLst>
        <pc:spChg chg="mod">
          <ac:chgData name="Helen Power" userId="S::helenpower@cles.org.uk::82dc82c5-4b09-4eb4-80e4-df1cc94f47a5" providerId="AD" clId="Web-{839813B2-B7CB-46C2-A709-7CF3E93175D2}" dt="2022-09-06T08:18:53.536" v="15" actId="20577"/>
          <ac:spMkLst>
            <pc:docMk/>
            <pc:sldMk cId="742656753" sldId="2417"/>
            <ac:spMk id="5" creationId="{C6ED028C-15D5-6EAE-CEA1-30683B587AF4}"/>
          </ac:spMkLst>
        </pc:spChg>
      </pc:sldChg>
    </pc:docChg>
  </pc:docChgLst>
  <pc:docChgLst>
    <pc:chgData name="Helen Power" userId="82dc82c5-4b09-4eb4-80e4-df1cc94f47a5" providerId="ADAL" clId="{DCD00D74-3D65-49EA-9CAA-E1444D3083E4}"/>
    <pc:docChg chg="modSld">
      <pc:chgData name="Helen Power" userId="82dc82c5-4b09-4eb4-80e4-df1cc94f47a5" providerId="ADAL" clId="{DCD00D74-3D65-49EA-9CAA-E1444D3083E4}" dt="2022-10-25T13:11:25.048" v="0"/>
      <pc:docMkLst>
        <pc:docMk/>
      </pc:docMkLst>
      <pc:sldChg chg="modSp">
        <pc:chgData name="Helen Power" userId="82dc82c5-4b09-4eb4-80e4-df1cc94f47a5" providerId="ADAL" clId="{DCD00D74-3D65-49EA-9CAA-E1444D3083E4}" dt="2022-10-25T13:11:25.048" v="0"/>
        <pc:sldMkLst>
          <pc:docMk/>
          <pc:sldMk cId="2594664327" sldId="256"/>
        </pc:sldMkLst>
        <pc:picChg chg="mod">
          <ac:chgData name="Helen Power" userId="82dc82c5-4b09-4eb4-80e4-df1cc94f47a5" providerId="ADAL" clId="{DCD00D74-3D65-49EA-9CAA-E1444D3083E4}" dt="2022-10-25T13:11:25.048" v="0"/>
          <ac:picMkLst>
            <pc:docMk/>
            <pc:sldMk cId="2594664327" sldId="256"/>
            <ac:picMk id="5" creationId="{12680ADC-927A-45CB-AB16-8DDE69E3ADC6}"/>
          </ac:picMkLst>
        </pc:picChg>
      </pc:sldChg>
    </pc:docChg>
  </pc:docChgLst>
  <pc:docChgLst>
    <pc:chgData name="Lauren Bond" userId="S::laurenbond@cles.org.uk::19c119e9-adc4-46f7-bf92-56f1829c8e70" providerId="AD" clId="Web-{B04AACC8-2AF2-4523-C79D-B8F1B8239591}"/>
    <pc:docChg chg="sldOrd">
      <pc:chgData name="Lauren Bond" userId="S::laurenbond@cles.org.uk::19c119e9-adc4-46f7-bf92-56f1829c8e70" providerId="AD" clId="Web-{B04AACC8-2AF2-4523-C79D-B8F1B8239591}" dt="2022-11-07T12:59:32.834" v="0"/>
      <pc:docMkLst>
        <pc:docMk/>
      </pc:docMkLst>
      <pc:sldChg chg="ord">
        <pc:chgData name="Lauren Bond" userId="S::laurenbond@cles.org.uk::19c119e9-adc4-46f7-bf92-56f1829c8e70" providerId="AD" clId="Web-{B04AACC8-2AF2-4523-C79D-B8F1B8239591}" dt="2022-11-07T12:59:32.834" v="0"/>
        <pc:sldMkLst>
          <pc:docMk/>
          <pc:sldMk cId="742656753" sldId="2417"/>
        </pc:sldMkLst>
      </pc:sldChg>
    </pc:docChg>
  </pc:docChgLst>
  <pc:docChgLst>
    <pc:chgData name="Lauren Bond" userId="19c119e9-adc4-46f7-bf92-56f1829c8e70" providerId="ADAL" clId="{5FDAF38F-010E-49DA-9933-38FDC96614C1}"/>
    <pc:docChg chg="undo redo custSel addSld delSld modSld sldOrd">
      <pc:chgData name="Lauren Bond" userId="19c119e9-adc4-46f7-bf92-56f1829c8e70" providerId="ADAL" clId="{5FDAF38F-010E-49DA-9933-38FDC96614C1}" dt="2022-10-20T08:41:43.649" v="9446" actId="1076"/>
      <pc:docMkLst>
        <pc:docMk/>
      </pc:docMkLst>
      <pc:sldChg chg="addSp modSp mod">
        <pc:chgData name="Lauren Bond" userId="19c119e9-adc4-46f7-bf92-56f1829c8e70" providerId="ADAL" clId="{5FDAF38F-010E-49DA-9933-38FDC96614C1}" dt="2022-10-20T08:41:43.649" v="9446" actId="1076"/>
        <pc:sldMkLst>
          <pc:docMk/>
          <pc:sldMk cId="2594664327" sldId="256"/>
        </pc:sldMkLst>
        <pc:spChg chg="mod">
          <ac:chgData name="Lauren Bond" userId="19c119e9-adc4-46f7-bf92-56f1829c8e70" providerId="ADAL" clId="{5FDAF38F-010E-49DA-9933-38FDC96614C1}" dt="2022-10-20T08:41:16.997" v="9440" actId="1076"/>
          <ac:spMkLst>
            <pc:docMk/>
            <pc:sldMk cId="2594664327" sldId="256"/>
            <ac:spMk id="2" creationId="{38A5617B-7BD6-4423-9412-20746D51443C}"/>
          </ac:spMkLst>
        </pc:spChg>
        <pc:spChg chg="mod">
          <ac:chgData name="Lauren Bond" userId="19c119e9-adc4-46f7-bf92-56f1829c8e70" providerId="ADAL" clId="{5FDAF38F-010E-49DA-9933-38FDC96614C1}" dt="2022-10-20T08:41:39.185" v="9445" actId="1076"/>
          <ac:spMkLst>
            <pc:docMk/>
            <pc:sldMk cId="2594664327" sldId="256"/>
            <ac:spMk id="3" creationId="{6C81C6B4-6CF6-4D55-927F-0BF367F2047F}"/>
          </ac:spMkLst>
        </pc:spChg>
        <pc:spChg chg="add mod">
          <ac:chgData name="Lauren Bond" userId="19c119e9-adc4-46f7-bf92-56f1829c8e70" providerId="ADAL" clId="{5FDAF38F-010E-49DA-9933-38FDC96614C1}" dt="2022-10-20T08:41:33.049" v="9444" actId="1076"/>
          <ac:spMkLst>
            <pc:docMk/>
            <pc:sldMk cId="2594664327" sldId="256"/>
            <ac:spMk id="4" creationId="{8DEB1534-CDEA-2E0A-E33B-EA422CB736D3}"/>
          </ac:spMkLst>
        </pc:spChg>
        <pc:spChg chg="mod">
          <ac:chgData name="Lauren Bond" userId="19c119e9-adc4-46f7-bf92-56f1829c8e70" providerId="ADAL" clId="{5FDAF38F-010E-49DA-9933-38FDC96614C1}" dt="2022-10-20T08:41:43.649" v="9446" actId="1076"/>
          <ac:spMkLst>
            <pc:docMk/>
            <pc:sldMk cId="2594664327" sldId="256"/>
            <ac:spMk id="7" creationId="{67FFE82C-08BA-C229-A89F-F0F09957A832}"/>
          </ac:spMkLst>
        </pc:spChg>
      </pc:sldChg>
      <pc:sldChg chg="modSp mod">
        <pc:chgData name="Lauren Bond" userId="19c119e9-adc4-46f7-bf92-56f1829c8e70" providerId="ADAL" clId="{5FDAF38F-010E-49DA-9933-38FDC96614C1}" dt="2022-10-20T08:40:03.144" v="9380" actId="20577"/>
        <pc:sldMkLst>
          <pc:docMk/>
          <pc:sldMk cId="1737401016" sldId="261"/>
        </pc:sldMkLst>
        <pc:spChg chg="mod">
          <ac:chgData name="Lauren Bond" userId="19c119e9-adc4-46f7-bf92-56f1829c8e70" providerId="ADAL" clId="{5FDAF38F-010E-49DA-9933-38FDC96614C1}" dt="2022-10-20T08:40:03.144" v="9380" actId="20577"/>
          <ac:spMkLst>
            <pc:docMk/>
            <pc:sldMk cId="1737401016" sldId="261"/>
            <ac:spMk id="8" creationId="{3FC73F38-9C71-4022-AE83-DB5019F73691}"/>
          </ac:spMkLst>
        </pc:spChg>
      </pc:sldChg>
      <pc:sldChg chg="modNotesTx">
        <pc:chgData name="Lauren Bond" userId="19c119e9-adc4-46f7-bf92-56f1829c8e70" providerId="ADAL" clId="{5FDAF38F-010E-49DA-9933-38FDC96614C1}" dt="2022-10-20T07:41:50.521" v="9353"/>
        <pc:sldMkLst>
          <pc:docMk/>
          <pc:sldMk cId="1374735802" sldId="269"/>
        </pc:sldMkLst>
      </pc:sldChg>
      <pc:sldChg chg="modNotesTx">
        <pc:chgData name="Lauren Bond" userId="19c119e9-adc4-46f7-bf92-56f1829c8e70" providerId="ADAL" clId="{5FDAF38F-010E-49DA-9933-38FDC96614C1}" dt="2022-09-08T08:47:53.778" v="6090" actId="20577"/>
        <pc:sldMkLst>
          <pc:docMk/>
          <pc:sldMk cId="2312553896" sldId="271"/>
        </pc:sldMkLst>
      </pc:sldChg>
      <pc:sldChg chg="addSp delSp modSp mod modShow modNotesTx">
        <pc:chgData name="Lauren Bond" userId="19c119e9-adc4-46f7-bf92-56f1829c8e70" providerId="ADAL" clId="{5FDAF38F-010E-49DA-9933-38FDC96614C1}" dt="2022-09-08T09:54:08.820" v="7174" actId="20577"/>
        <pc:sldMkLst>
          <pc:docMk/>
          <pc:sldMk cId="1982448812" sldId="600"/>
        </pc:sldMkLst>
        <pc:spChg chg="mod">
          <ac:chgData name="Lauren Bond" userId="19c119e9-adc4-46f7-bf92-56f1829c8e70" providerId="ADAL" clId="{5FDAF38F-010E-49DA-9933-38FDC96614C1}" dt="2022-09-01T09:50:55.950" v="4978" actId="14100"/>
          <ac:spMkLst>
            <pc:docMk/>
            <pc:sldMk cId="1982448812" sldId="600"/>
            <ac:spMk id="7" creationId="{ED044834-2544-4F97-8529-00F6A6FAA28D}"/>
          </ac:spMkLst>
        </pc:spChg>
        <pc:picChg chg="del">
          <ac:chgData name="Lauren Bond" userId="19c119e9-adc4-46f7-bf92-56f1829c8e70" providerId="ADAL" clId="{5FDAF38F-010E-49DA-9933-38FDC96614C1}" dt="2022-09-01T09:51:18.777" v="4984" actId="21"/>
          <ac:picMkLst>
            <pc:docMk/>
            <pc:sldMk cId="1982448812" sldId="600"/>
            <ac:picMk id="2" creationId="{02DBD979-FC35-9D47-6C44-942DE1832751}"/>
          </ac:picMkLst>
        </pc:picChg>
        <pc:picChg chg="add mod">
          <ac:chgData name="Lauren Bond" userId="19c119e9-adc4-46f7-bf92-56f1829c8e70" providerId="ADAL" clId="{5FDAF38F-010E-49DA-9933-38FDC96614C1}" dt="2022-09-01T09:51:03.389" v="4982" actId="1076"/>
          <ac:picMkLst>
            <pc:docMk/>
            <pc:sldMk cId="1982448812" sldId="600"/>
            <ac:picMk id="2" creationId="{EC8DB451-FB8A-645E-0D8F-83380239B2BD}"/>
          </ac:picMkLst>
        </pc:picChg>
        <pc:picChg chg="mod">
          <ac:chgData name="Lauren Bond" userId="19c119e9-adc4-46f7-bf92-56f1829c8e70" providerId="ADAL" clId="{5FDAF38F-010E-49DA-9933-38FDC96614C1}" dt="2022-09-01T09:51:28.188" v="4986" actId="1076"/>
          <ac:picMkLst>
            <pc:docMk/>
            <pc:sldMk cId="1982448812" sldId="600"/>
            <ac:picMk id="3" creationId="{EC8DB451-FB8A-645E-0D8F-83380239B2BD}"/>
          </ac:picMkLst>
        </pc:picChg>
        <pc:picChg chg="mod">
          <ac:chgData name="Lauren Bond" userId="19c119e9-adc4-46f7-bf92-56f1829c8e70" providerId="ADAL" clId="{5FDAF38F-010E-49DA-9933-38FDC96614C1}" dt="2022-09-01T09:50:53.037" v="4977" actId="1076"/>
          <ac:picMkLst>
            <pc:docMk/>
            <pc:sldMk cId="1982448812" sldId="600"/>
            <ac:picMk id="8" creationId="{45D2A5D4-C000-4F57-973B-6E9955A8AFCE}"/>
          </ac:picMkLst>
        </pc:picChg>
      </pc:sldChg>
      <pc:sldChg chg="modSp mod modNotesTx">
        <pc:chgData name="Lauren Bond" userId="19c119e9-adc4-46f7-bf92-56f1829c8e70" providerId="ADAL" clId="{5FDAF38F-010E-49DA-9933-38FDC96614C1}" dt="2022-09-08T08:51:35.692" v="6602" actId="313"/>
        <pc:sldMkLst>
          <pc:docMk/>
          <pc:sldMk cId="68304872" sldId="1945"/>
        </pc:sldMkLst>
        <pc:spChg chg="mod">
          <ac:chgData name="Lauren Bond" userId="19c119e9-adc4-46f7-bf92-56f1829c8e70" providerId="ADAL" clId="{5FDAF38F-010E-49DA-9933-38FDC96614C1}" dt="2022-09-08T08:48:29.963" v="6186" actId="20577"/>
          <ac:spMkLst>
            <pc:docMk/>
            <pc:sldMk cId="68304872" sldId="1945"/>
            <ac:spMk id="4" creationId="{87A1BD77-D473-4676-A14C-A5FC84D95639}"/>
          </ac:spMkLst>
        </pc:spChg>
      </pc:sldChg>
      <pc:sldChg chg="modNotesTx">
        <pc:chgData name="Lauren Bond" userId="19c119e9-adc4-46f7-bf92-56f1829c8e70" providerId="ADAL" clId="{5FDAF38F-010E-49DA-9933-38FDC96614C1}" dt="2022-09-08T08:43:21.978" v="5733" actId="20577"/>
        <pc:sldMkLst>
          <pc:docMk/>
          <pc:sldMk cId="3105696481" sldId="2369"/>
        </pc:sldMkLst>
      </pc:sldChg>
      <pc:sldChg chg="modSp mod">
        <pc:chgData name="Lauren Bond" userId="19c119e9-adc4-46f7-bf92-56f1829c8e70" providerId="ADAL" clId="{5FDAF38F-010E-49DA-9933-38FDC96614C1}" dt="2022-09-01T09:48:29.681" v="4974" actId="20577"/>
        <pc:sldMkLst>
          <pc:docMk/>
          <pc:sldMk cId="2960706469" sldId="2410"/>
        </pc:sldMkLst>
        <pc:spChg chg="mod">
          <ac:chgData name="Lauren Bond" userId="19c119e9-adc4-46f7-bf92-56f1829c8e70" providerId="ADAL" clId="{5FDAF38F-010E-49DA-9933-38FDC96614C1}" dt="2022-09-01T09:48:29.681" v="4974" actId="20577"/>
          <ac:spMkLst>
            <pc:docMk/>
            <pc:sldMk cId="2960706469" sldId="2410"/>
            <ac:spMk id="2" creationId="{3AF56BB2-FCB9-B14F-3138-1836728D5056}"/>
          </ac:spMkLst>
        </pc:spChg>
      </pc:sldChg>
      <pc:sldChg chg="modSp mod modNotesTx">
        <pc:chgData name="Lauren Bond" userId="19c119e9-adc4-46f7-bf92-56f1829c8e70" providerId="ADAL" clId="{5FDAF38F-010E-49DA-9933-38FDC96614C1}" dt="2022-09-22T12:19:50.185" v="7175"/>
        <pc:sldMkLst>
          <pc:docMk/>
          <pc:sldMk cId="2908473415" sldId="2413"/>
        </pc:sldMkLst>
        <pc:spChg chg="mod">
          <ac:chgData name="Lauren Bond" userId="19c119e9-adc4-46f7-bf92-56f1829c8e70" providerId="ADAL" clId="{5FDAF38F-010E-49DA-9933-38FDC96614C1}" dt="2022-08-18T14:24:36.269" v="84" actId="20577"/>
          <ac:spMkLst>
            <pc:docMk/>
            <pc:sldMk cId="2908473415" sldId="2413"/>
            <ac:spMk id="5" creationId="{C6ED028C-15D5-6EAE-CEA1-30683B587AF4}"/>
          </ac:spMkLst>
        </pc:spChg>
        <pc:spChg chg="mod">
          <ac:chgData name="Lauren Bond" userId="19c119e9-adc4-46f7-bf92-56f1829c8e70" providerId="ADAL" clId="{5FDAF38F-010E-49DA-9933-38FDC96614C1}" dt="2022-08-22T09:03:32.899" v="902" actId="1076"/>
          <ac:spMkLst>
            <pc:docMk/>
            <pc:sldMk cId="2908473415" sldId="2413"/>
            <ac:spMk id="8" creationId="{1934D585-0154-3F65-B49D-FF425EE0B9CD}"/>
          </ac:spMkLst>
        </pc:spChg>
      </pc:sldChg>
      <pc:sldChg chg="addSp delSp modSp mod ord">
        <pc:chgData name="Lauren Bond" userId="19c119e9-adc4-46f7-bf92-56f1829c8e70" providerId="ADAL" clId="{5FDAF38F-010E-49DA-9933-38FDC96614C1}" dt="2022-10-03T13:58:27.825" v="9341" actId="27636"/>
        <pc:sldMkLst>
          <pc:docMk/>
          <pc:sldMk cId="429530156" sldId="2414"/>
        </pc:sldMkLst>
        <pc:spChg chg="mod">
          <ac:chgData name="Lauren Bond" userId="19c119e9-adc4-46f7-bf92-56f1829c8e70" providerId="ADAL" clId="{5FDAF38F-010E-49DA-9933-38FDC96614C1}" dt="2022-08-22T15:33:22.756" v="3866" actId="404"/>
          <ac:spMkLst>
            <pc:docMk/>
            <pc:sldMk cId="429530156" sldId="2414"/>
            <ac:spMk id="3" creationId="{9794A31D-4980-968C-ED8E-6BE6F5E47D48}"/>
          </ac:spMkLst>
        </pc:spChg>
        <pc:spChg chg="mod">
          <ac:chgData name="Lauren Bond" userId="19c119e9-adc4-46f7-bf92-56f1829c8e70" providerId="ADAL" clId="{5FDAF38F-010E-49DA-9933-38FDC96614C1}" dt="2022-10-03T13:58:27.825" v="9341" actId="27636"/>
          <ac:spMkLst>
            <pc:docMk/>
            <pc:sldMk cId="429530156" sldId="2414"/>
            <ac:spMk id="5" creationId="{C6ED028C-15D5-6EAE-CEA1-30683B587AF4}"/>
          </ac:spMkLst>
        </pc:spChg>
        <pc:spChg chg="mod">
          <ac:chgData name="Lauren Bond" userId="19c119e9-adc4-46f7-bf92-56f1829c8e70" providerId="ADAL" clId="{5FDAF38F-010E-49DA-9933-38FDC96614C1}" dt="2022-08-22T08:43:21.971" v="301" actId="1076"/>
          <ac:spMkLst>
            <pc:docMk/>
            <pc:sldMk cId="429530156" sldId="2414"/>
            <ac:spMk id="8" creationId="{1934D585-0154-3F65-B49D-FF425EE0B9CD}"/>
          </ac:spMkLst>
        </pc:spChg>
        <pc:spChg chg="mod">
          <ac:chgData name="Lauren Bond" userId="19c119e9-adc4-46f7-bf92-56f1829c8e70" providerId="ADAL" clId="{5FDAF38F-010E-49DA-9933-38FDC96614C1}" dt="2022-08-22T08:37:44.037" v="114" actId="14100"/>
          <ac:spMkLst>
            <pc:docMk/>
            <pc:sldMk cId="429530156" sldId="2414"/>
            <ac:spMk id="10" creationId="{6B6B03E6-74CE-61B8-0B87-2CF0273E68B1}"/>
          </ac:spMkLst>
        </pc:spChg>
        <pc:picChg chg="del">
          <ac:chgData name="Lauren Bond" userId="19c119e9-adc4-46f7-bf92-56f1829c8e70" providerId="ADAL" clId="{5FDAF38F-010E-49DA-9933-38FDC96614C1}" dt="2022-08-22T08:37:27.056" v="85" actId="21"/>
          <ac:picMkLst>
            <pc:docMk/>
            <pc:sldMk cId="429530156" sldId="2414"/>
            <ac:picMk id="9" creationId="{C26A6ECE-9497-6051-367C-F74931F7F260}"/>
          </ac:picMkLst>
        </pc:picChg>
        <pc:picChg chg="add mod modCrop">
          <ac:chgData name="Lauren Bond" userId="19c119e9-adc4-46f7-bf92-56f1829c8e70" providerId="ADAL" clId="{5FDAF38F-010E-49DA-9933-38FDC96614C1}" dt="2022-08-22T08:38:15.202" v="122" actId="1076"/>
          <ac:picMkLst>
            <pc:docMk/>
            <pc:sldMk cId="429530156" sldId="2414"/>
            <ac:picMk id="11" creationId="{D6558E94-D1A3-0CD1-5C1D-B6B36BA7D810}"/>
          </ac:picMkLst>
        </pc:picChg>
      </pc:sldChg>
      <pc:sldChg chg="addSp delSp modSp mod ord">
        <pc:chgData name="Lauren Bond" userId="19c119e9-adc4-46f7-bf92-56f1829c8e70" providerId="ADAL" clId="{5FDAF38F-010E-49DA-9933-38FDC96614C1}" dt="2022-08-22T15:32:25.122" v="3812"/>
        <pc:sldMkLst>
          <pc:docMk/>
          <pc:sldMk cId="527715070" sldId="2415"/>
        </pc:sldMkLst>
        <pc:spChg chg="mod">
          <ac:chgData name="Lauren Bond" userId="19c119e9-adc4-46f7-bf92-56f1829c8e70" providerId="ADAL" clId="{5FDAF38F-010E-49DA-9933-38FDC96614C1}" dt="2022-08-22T09:02:56.140" v="900" actId="20577"/>
          <ac:spMkLst>
            <pc:docMk/>
            <pc:sldMk cId="527715070" sldId="2415"/>
            <ac:spMk id="3" creationId="{9794A31D-4980-968C-ED8E-6BE6F5E47D48}"/>
          </ac:spMkLst>
        </pc:spChg>
        <pc:spChg chg="mod">
          <ac:chgData name="Lauren Bond" userId="19c119e9-adc4-46f7-bf92-56f1829c8e70" providerId="ADAL" clId="{5FDAF38F-010E-49DA-9933-38FDC96614C1}" dt="2022-08-22T15:31:32.740" v="3806" actId="20577"/>
          <ac:spMkLst>
            <pc:docMk/>
            <pc:sldMk cId="527715070" sldId="2415"/>
            <ac:spMk id="5" creationId="{C6ED028C-15D5-6EAE-CEA1-30683B587AF4}"/>
          </ac:spMkLst>
        </pc:spChg>
        <pc:spChg chg="mod">
          <ac:chgData name="Lauren Bond" userId="19c119e9-adc4-46f7-bf92-56f1829c8e70" providerId="ADAL" clId="{5FDAF38F-010E-49DA-9933-38FDC96614C1}" dt="2022-08-22T09:02:15.531" v="861" actId="1076"/>
          <ac:spMkLst>
            <pc:docMk/>
            <pc:sldMk cId="527715070" sldId="2415"/>
            <ac:spMk id="8" creationId="{1934D585-0154-3F65-B49D-FF425EE0B9CD}"/>
          </ac:spMkLst>
        </pc:spChg>
        <pc:spChg chg="mod">
          <ac:chgData name="Lauren Bond" userId="19c119e9-adc4-46f7-bf92-56f1829c8e70" providerId="ADAL" clId="{5FDAF38F-010E-49DA-9933-38FDC96614C1}" dt="2022-08-22T09:01:11.987" v="855" actId="20577"/>
          <ac:spMkLst>
            <pc:docMk/>
            <pc:sldMk cId="527715070" sldId="2415"/>
            <ac:spMk id="10" creationId="{6B6B03E6-74CE-61B8-0B87-2CF0273E68B1}"/>
          </ac:spMkLst>
        </pc:spChg>
        <pc:picChg chg="del">
          <ac:chgData name="Lauren Bond" userId="19c119e9-adc4-46f7-bf92-56f1829c8e70" providerId="ADAL" clId="{5FDAF38F-010E-49DA-9933-38FDC96614C1}" dt="2022-08-22T09:00:57.653" v="817" actId="21"/>
          <ac:picMkLst>
            <pc:docMk/>
            <pc:sldMk cId="527715070" sldId="2415"/>
            <ac:picMk id="9" creationId="{C26A6ECE-9497-6051-367C-F74931F7F260}"/>
          </ac:picMkLst>
        </pc:picChg>
        <pc:picChg chg="add mod modCrop">
          <ac:chgData name="Lauren Bond" userId="19c119e9-adc4-46f7-bf92-56f1829c8e70" providerId="ADAL" clId="{5FDAF38F-010E-49DA-9933-38FDC96614C1}" dt="2022-08-22T09:01:26.659" v="860" actId="1076"/>
          <ac:picMkLst>
            <pc:docMk/>
            <pc:sldMk cId="527715070" sldId="2415"/>
            <ac:picMk id="11" creationId="{1DD39E4B-C503-8BEF-5CB1-30C5ACE222C9}"/>
          </ac:picMkLst>
        </pc:picChg>
      </pc:sldChg>
      <pc:sldChg chg="addSp modSp mod ord">
        <pc:chgData name="Lauren Bond" userId="19c119e9-adc4-46f7-bf92-56f1829c8e70" providerId="ADAL" clId="{5FDAF38F-010E-49DA-9933-38FDC96614C1}" dt="2022-10-19T15:40:01.217" v="9347"/>
        <pc:sldMkLst>
          <pc:docMk/>
          <pc:sldMk cId="2950831786" sldId="2416"/>
        </pc:sldMkLst>
        <pc:spChg chg="mod">
          <ac:chgData name="Lauren Bond" userId="19c119e9-adc4-46f7-bf92-56f1829c8e70" providerId="ADAL" clId="{5FDAF38F-010E-49DA-9933-38FDC96614C1}" dt="2022-08-22T15:01:46.626" v="1573" actId="255"/>
          <ac:spMkLst>
            <pc:docMk/>
            <pc:sldMk cId="2950831786" sldId="2416"/>
            <ac:spMk id="3" creationId="{9794A31D-4980-968C-ED8E-6BE6F5E47D48}"/>
          </ac:spMkLst>
        </pc:spChg>
        <pc:spChg chg="mod">
          <ac:chgData name="Lauren Bond" userId="19c119e9-adc4-46f7-bf92-56f1829c8e70" providerId="ADAL" clId="{5FDAF38F-010E-49DA-9933-38FDC96614C1}" dt="2022-08-22T15:33:44.549" v="3876" actId="20577"/>
          <ac:spMkLst>
            <pc:docMk/>
            <pc:sldMk cId="2950831786" sldId="2416"/>
            <ac:spMk id="5" creationId="{C6ED028C-15D5-6EAE-CEA1-30683B587AF4}"/>
          </ac:spMkLst>
        </pc:spChg>
        <pc:spChg chg="mod">
          <ac:chgData name="Lauren Bond" userId="19c119e9-adc4-46f7-bf92-56f1829c8e70" providerId="ADAL" clId="{5FDAF38F-010E-49DA-9933-38FDC96614C1}" dt="2022-08-22T15:02:31.320" v="1574" actId="1076"/>
          <ac:spMkLst>
            <pc:docMk/>
            <pc:sldMk cId="2950831786" sldId="2416"/>
            <ac:spMk id="8" creationId="{1934D585-0154-3F65-B49D-FF425EE0B9CD}"/>
          </ac:spMkLst>
        </pc:spChg>
        <pc:spChg chg="mod">
          <ac:chgData name="Lauren Bond" userId="19c119e9-adc4-46f7-bf92-56f1829c8e70" providerId="ADAL" clId="{5FDAF38F-010E-49DA-9933-38FDC96614C1}" dt="2022-08-22T15:06:59.622" v="1646" actId="14100"/>
          <ac:spMkLst>
            <pc:docMk/>
            <pc:sldMk cId="2950831786" sldId="2416"/>
            <ac:spMk id="10" creationId="{6B6B03E6-74CE-61B8-0B87-2CF0273E68B1}"/>
          </ac:spMkLst>
        </pc:spChg>
        <pc:spChg chg="add mod">
          <ac:chgData name="Lauren Bond" userId="19c119e9-adc4-46f7-bf92-56f1829c8e70" providerId="ADAL" clId="{5FDAF38F-010E-49DA-9933-38FDC96614C1}" dt="2022-08-22T15:07:03.252" v="1647" actId="14100"/>
          <ac:spMkLst>
            <pc:docMk/>
            <pc:sldMk cId="2950831786" sldId="2416"/>
            <ac:spMk id="12" creationId="{B6C989F4-94E6-EFD0-9423-5B0AC1BF9E66}"/>
          </ac:spMkLst>
        </pc:spChg>
        <pc:picChg chg="mod">
          <ac:chgData name="Lauren Bond" userId="19c119e9-adc4-46f7-bf92-56f1829c8e70" providerId="ADAL" clId="{5FDAF38F-010E-49DA-9933-38FDC96614C1}" dt="2022-08-22T15:06:53.740" v="1644" actId="1076"/>
          <ac:picMkLst>
            <pc:docMk/>
            <pc:sldMk cId="2950831786" sldId="2416"/>
            <ac:picMk id="9" creationId="{C26A6ECE-9497-6051-367C-F74931F7F260}"/>
          </ac:picMkLst>
        </pc:picChg>
        <pc:picChg chg="add mod">
          <ac:chgData name="Lauren Bond" userId="19c119e9-adc4-46f7-bf92-56f1829c8e70" providerId="ADAL" clId="{5FDAF38F-010E-49DA-9933-38FDC96614C1}" dt="2022-08-22T15:07:21.220" v="1650" actId="1076"/>
          <ac:picMkLst>
            <pc:docMk/>
            <pc:sldMk cId="2950831786" sldId="2416"/>
            <ac:picMk id="11" creationId="{84013319-4529-C8D7-52E7-381E75C5B99F}"/>
          </ac:picMkLst>
        </pc:picChg>
      </pc:sldChg>
      <pc:sldChg chg="modSp mod ord">
        <pc:chgData name="Lauren Bond" userId="19c119e9-adc4-46f7-bf92-56f1829c8e70" providerId="ADAL" clId="{5FDAF38F-010E-49DA-9933-38FDC96614C1}" dt="2022-10-19T15:39:58.306" v="9345"/>
        <pc:sldMkLst>
          <pc:docMk/>
          <pc:sldMk cId="742656753" sldId="2417"/>
        </pc:sldMkLst>
        <pc:spChg chg="mod">
          <ac:chgData name="Lauren Bond" userId="19c119e9-adc4-46f7-bf92-56f1829c8e70" providerId="ADAL" clId="{5FDAF38F-010E-49DA-9933-38FDC96614C1}" dt="2022-08-22T15:14:22.678" v="2486" actId="20577"/>
          <ac:spMkLst>
            <pc:docMk/>
            <pc:sldMk cId="742656753" sldId="2417"/>
            <ac:spMk id="3" creationId="{9794A31D-4980-968C-ED8E-6BE6F5E47D48}"/>
          </ac:spMkLst>
        </pc:spChg>
        <pc:spChg chg="mod">
          <ac:chgData name="Lauren Bond" userId="19c119e9-adc4-46f7-bf92-56f1829c8e70" providerId="ADAL" clId="{5FDAF38F-010E-49DA-9933-38FDC96614C1}" dt="2022-08-22T15:20:38.680" v="3073" actId="403"/>
          <ac:spMkLst>
            <pc:docMk/>
            <pc:sldMk cId="742656753" sldId="2417"/>
            <ac:spMk id="5" creationId="{C6ED028C-15D5-6EAE-CEA1-30683B587AF4}"/>
          </ac:spMkLst>
        </pc:spChg>
        <pc:spChg chg="mod">
          <ac:chgData name="Lauren Bond" userId="19c119e9-adc4-46f7-bf92-56f1829c8e70" providerId="ADAL" clId="{5FDAF38F-010E-49DA-9933-38FDC96614C1}" dt="2022-08-22T15:15:00.820" v="2526" actId="1076"/>
          <ac:spMkLst>
            <pc:docMk/>
            <pc:sldMk cId="742656753" sldId="2417"/>
            <ac:spMk id="8" creationId="{1934D585-0154-3F65-B49D-FF425EE0B9CD}"/>
          </ac:spMkLst>
        </pc:spChg>
      </pc:sldChg>
      <pc:sldChg chg="addSp delSp modSp mod ord">
        <pc:chgData name="Lauren Bond" userId="19c119e9-adc4-46f7-bf92-56f1829c8e70" providerId="ADAL" clId="{5FDAF38F-010E-49DA-9933-38FDC96614C1}" dt="2022-10-19T15:39:41.298" v="9343"/>
        <pc:sldMkLst>
          <pc:docMk/>
          <pc:sldMk cId="1384741914" sldId="2418"/>
        </pc:sldMkLst>
        <pc:spChg chg="mod">
          <ac:chgData name="Lauren Bond" userId="19c119e9-adc4-46f7-bf92-56f1829c8e70" providerId="ADAL" clId="{5FDAF38F-010E-49DA-9933-38FDC96614C1}" dt="2022-08-22T15:25:37.966" v="3191" actId="20577"/>
          <ac:spMkLst>
            <pc:docMk/>
            <pc:sldMk cId="1384741914" sldId="2418"/>
            <ac:spMk id="3" creationId="{9794A31D-4980-968C-ED8E-6BE6F5E47D48}"/>
          </ac:spMkLst>
        </pc:spChg>
        <pc:spChg chg="mod">
          <ac:chgData name="Lauren Bond" userId="19c119e9-adc4-46f7-bf92-56f1829c8e70" providerId="ADAL" clId="{5FDAF38F-010E-49DA-9933-38FDC96614C1}" dt="2022-08-22T15:28:23.791" v="3757" actId="20577"/>
          <ac:spMkLst>
            <pc:docMk/>
            <pc:sldMk cId="1384741914" sldId="2418"/>
            <ac:spMk id="5" creationId="{C6ED028C-15D5-6EAE-CEA1-30683B587AF4}"/>
          </ac:spMkLst>
        </pc:spChg>
        <pc:spChg chg="mod">
          <ac:chgData name="Lauren Bond" userId="19c119e9-adc4-46f7-bf92-56f1829c8e70" providerId="ADAL" clId="{5FDAF38F-010E-49DA-9933-38FDC96614C1}" dt="2022-08-22T15:24:51.300" v="3126" actId="1076"/>
          <ac:spMkLst>
            <pc:docMk/>
            <pc:sldMk cId="1384741914" sldId="2418"/>
            <ac:spMk id="8" creationId="{1934D585-0154-3F65-B49D-FF425EE0B9CD}"/>
          </ac:spMkLst>
        </pc:spChg>
        <pc:spChg chg="mod">
          <ac:chgData name="Lauren Bond" userId="19c119e9-adc4-46f7-bf92-56f1829c8e70" providerId="ADAL" clId="{5FDAF38F-010E-49DA-9933-38FDC96614C1}" dt="2022-08-22T15:29:33.026" v="3803" actId="1076"/>
          <ac:spMkLst>
            <pc:docMk/>
            <pc:sldMk cId="1384741914" sldId="2418"/>
            <ac:spMk id="10" creationId="{6B6B03E6-74CE-61B8-0B87-2CF0273E68B1}"/>
          </ac:spMkLst>
        </pc:spChg>
        <pc:picChg chg="del">
          <ac:chgData name="Lauren Bond" userId="19c119e9-adc4-46f7-bf92-56f1829c8e70" providerId="ADAL" clId="{5FDAF38F-010E-49DA-9933-38FDC96614C1}" dt="2022-08-22T15:28:34.961" v="3758" actId="21"/>
          <ac:picMkLst>
            <pc:docMk/>
            <pc:sldMk cId="1384741914" sldId="2418"/>
            <ac:picMk id="9" creationId="{C26A6ECE-9497-6051-367C-F74931F7F260}"/>
          </ac:picMkLst>
        </pc:picChg>
        <pc:picChg chg="add mod">
          <ac:chgData name="Lauren Bond" userId="19c119e9-adc4-46f7-bf92-56f1829c8e70" providerId="ADAL" clId="{5FDAF38F-010E-49DA-9933-38FDC96614C1}" dt="2022-08-22T15:29:30.540" v="3802" actId="1076"/>
          <ac:picMkLst>
            <pc:docMk/>
            <pc:sldMk cId="1384741914" sldId="2418"/>
            <ac:picMk id="11" creationId="{07727099-F852-3BF6-CCAD-FD261FC81DD1}"/>
          </ac:picMkLst>
        </pc:picChg>
      </pc:sldChg>
      <pc:sldChg chg="new del">
        <pc:chgData name="Lauren Bond" userId="19c119e9-adc4-46f7-bf92-56f1829c8e70" providerId="ADAL" clId="{5FDAF38F-010E-49DA-9933-38FDC96614C1}" dt="2022-08-22T15:30:08.776" v="3805" actId="2696"/>
        <pc:sldMkLst>
          <pc:docMk/>
          <pc:sldMk cId="1583839214" sldId="2419"/>
        </pc:sldMkLst>
      </pc:sldChg>
      <pc:sldChg chg="del">
        <pc:chgData name="Lauren Bond" userId="19c119e9-adc4-46f7-bf92-56f1829c8e70" providerId="ADAL" clId="{5FDAF38F-010E-49DA-9933-38FDC96614C1}" dt="2022-09-01T09:53:14.412" v="4988" actId="2696"/>
        <pc:sldMkLst>
          <pc:docMk/>
          <pc:sldMk cId="2569423022" sldId="2419"/>
        </pc:sldMkLst>
      </pc:sldChg>
      <pc:sldChg chg="addSp delSp modSp mod ord modNotesTx">
        <pc:chgData name="Lauren Bond" userId="19c119e9-adc4-46f7-bf92-56f1829c8e70" providerId="ADAL" clId="{5FDAF38F-010E-49DA-9933-38FDC96614C1}" dt="2022-09-08T09:08:31.555" v="7054" actId="20577"/>
        <pc:sldMkLst>
          <pc:docMk/>
          <pc:sldMk cId="2765581114" sldId="2422"/>
        </pc:sldMkLst>
        <pc:spChg chg="mod">
          <ac:chgData name="Lauren Bond" userId="19c119e9-adc4-46f7-bf92-56f1829c8e70" providerId="ADAL" clId="{5FDAF38F-010E-49DA-9933-38FDC96614C1}" dt="2022-08-26T11:35:14.962" v="4534"/>
          <ac:spMkLst>
            <pc:docMk/>
            <pc:sldMk cId="2765581114" sldId="2422"/>
            <ac:spMk id="2" creationId="{A9755427-740E-1881-AA90-AAA0D970C4E2}"/>
          </ac:spMkLst>
        </pc:spChg>
        <pc:spChg chg="del">
          <ac:chgData name="Lauren Bond" userId="19c119e9-adc4-46f7-bf92-56f1829c8e70" providerId="ADAL" clId="{5FDAF38F-010E-49DA-9933-38FDC96614C1}" dt="2022-08-26T11:34:27.078" v="4521"/>
          <ac:spMkLst>
            <pc:docMk/>
            <pc:sldMk cId="2765581114" sldId="2422"/>
            <ac:spMk id="3" creationId="{8FDE6BBE-45F7-0848-E0D3-7EDC777531D9}"/>
          </ac:spMkLst>
        </pc:spChg>
        <pc:spChg chg="add del mod">
          <ac:chgData name="Lauren Bond" userId="19c119e9-adc4-46f7-bf92-56f1829c8e70" providerId="ADAL" clId="{5FDAF38F-010E-49DA-9933-38FDC96614C1}" dt="2022-08-26T11:49:32.881" v="4922" actId="14100"/>
          <ac:spMkLst>
            <pc:docMk/>
            <pc:sldMk cId="2765581114" sldId="2422"/>
            <ac:spMk id="5" creationId="{5F4B8E51-4A82-64DF-0F4B-6E55923E5A1A}"/>
          </ac:spMkLst>
        </pc:spChg>
        <pc:spChg chg="add mod">
          <ac:chgData name="Lauren Bond" userId="19c119e9-adc4-46f7-bf92-56f1829c8e70" providerId="ADAL" clId="{5FDAF38F-010E-49DA-9933-38FDC96614C1}" dt="2022-08-26T11:49:40.919" v="4925" actId="1076"/>
          <ac:spMkLst>
            <pc:docMk/>
            <pc:sldMk cId="2765581114" sldId="2422"/>
            <ac:spMk id="6" creationId="{634E5BF3-4C75-0C9B-1959-C3FCA64CE6B3}"/>
          </ac:spMkLst>
        </pc:spChg>
        <pc:picChg chg="add mod">
          <ac:chgData name="Lauren Bond" userId="19c119e9-adc4-46f7-bf92-56f1829c8e70" providerId="ADAL" clId="{5FDAF38F-010E-49DA-9933-38FDC96614C1}" dt="2022-08-26T11:35:03.012" v="4530" actId="1076"/>
          <ac:picMkLst>
            <pc:docMk/>
            <pc:sldMk cId="2765581114" sldId="2422"/>
            <ac:picMk id="4" creationId="{567167E4-1646-7E1D-B387-56BC68890F44}"/>
          </ac:picMkLst>
        </pc:picChg>
      </pc:sldChg>
      <pc:sldChg chg="addSp delSp modSp mod modNotesTx">
        <pc:chgData name="Lauren Bond" userId="19c119e9-adc4-46f7-bf92-56f1829c8e70" providerId="ADAL" clId="{5FDAF38F-010E-49DA-9933-38FDC96614C1}" dt="2022-09-08T09:50:18.555" v="7127" actId="20577"/>
        <pc:sldMkLst>
          <pc:docMk/>
          <pc:sldMk cId="3640897213" sldId="2423"/>
        </pc:sldMkLst>
        <pc:spChg chg="mod">
          <ac:chgData name="Lauren Bond" userId="19c119e9-adc4-46f7-bf92-56f1829c8e70" providerId="ADAL" clId="{5FDAF38F-010E-49DA-9933-38FDC96614C1}" dt="2022-08-26T11:41:50.198" v="4784" actId="20577"/>
          <ac:spMkLst>
            <pc:docMk/>
            <pc:sldMk cId="3640897213" sldId="2423"/>
            <ac:spMk id="2" creationId="{7C4823C2-BA77-2B15-D80F-3B11F0B7BEB7}"/>
          </ac:spMkLst>
        </pc:spChg>
        <pc:spChg chg="del">
          <ac:chgData name="Lauren Bond" userId="19c119e9-adc4-46f7-bf92-56f1829c8e70" providerId="ADAL" clId="{5FDAF38F-010E-49DA-9933-38FDC96614C1}" dt="2022-08-26T11:41:53.257" v="4785"/>
          <ac:spMkLst>
            <pc:docMk/>
            <pc:sldMk cId="3640897213" sldId="2423"/>
            <ac:spMk id="3" creationId="{BE26D8B6-932A-42C4-0163-BB59211AAD75}"/>
          </ac:spMkLst>
        </pc:spChg>
        <pc:spChg chg="add mod">
          <ac:chgData name="Lauren Bond" userId="19c119e9-adc4-46f7-bf92-56f1829c8e70" providerId="ADAL" clId="{5FDAF38F-010E-49DA-9933-38FDC96614C1}" dt="2022-08-26T11:51:29.557" v="4945" actId="14100"/>
          <ac:spMkLst>
            <pc:docMk/>
            <pc:sldMk cId="3640897213" sldId="2423"/>
            <ac:spMk id="5" creationId="{34363024-48E1-0E11-65D8-50382F740250}"/>
          </ac:spMkLst>
        </pc:spChg>
        <pc:spChg chg="add mod">
          <ac:chgData name="Lauren Bond" userId="19c119e9-adc4-46f7-bf92-56f1829c8e70" providerId="ADAL" clId="{5FDAF38F-010E-49DA-9933-38FDC96614C1}" dt="2022-08-26T11:51:26.788" v="4944" actId="1076"/>
          <ac:spMkLst>
            <pc:docMk/>
            <pc:sldMk cId="3640897213" sldId="2423"/>
            <ac:spMk id="6" creationId="{784776D8-7B4C-3C99-346D-E3A90F0057F3}"/>
          </ac:spMkLst>
        </pc:spChg>
        <pc:picChg chg="add mod">
          <ac:chgData name="Lauren Bond" userId="19c119e9-adc4-46f7-bf92-56f1829c8e70" providerId="ADAL" clId="{5FDAF38F-010E-49DA-9933-38FDC96614C1}" dt="2022-08-26T11:42:00.735" v="4786" actId="1076"/>
          <ac:picMkLst>
            <pc:docMk/>
            <pc:sldMk cId="3640897213" sldId="2423"/>
            <ac:picMk id="4" creationId="{9660F48F-2F33-A539-DA24-EAD66C5C21DB}"/>
          </ac:picMkLst>
        </pc:picChg>
      </pc:sldChg>
      <pc:sldChg chg="addSp delSp modSp mod modNotesTx">
        <pc:chgData name="Lauren Bond" userId="19c119e9-adc4-46f7-bf92-56f1829c8e70" providerId="ADAL" clId="{5FDAF38F-010E-49DA-9933-38FDC96614C1}" dt="2022-08-26T11:50:10.669" v="4931" actId="14100"/>
        <pc:sldMkLst>
          <pc:docMk/>
          <pc:sldMk cId="365158248" sldId="2424"/>
        </pc:sldMkLst>
        <pc:spChg chg="mod">
          <ac:chgData name="Lauren Bond" userId="19c119e9-adc4-46f7-bf92-56f1829c8e70" providerId="ADAL" clId="{5FDAF38F-010E-49DA-9933-38FDC96614C1}" dt="2022-08-26T11:22:16.976" v="4095" actId="20577"/>
          <ac:spMkLst>
            <pc:docMk/>
            <pc:sldMk cId="365158248" sldId="2424"/>
            <ac:spMk id="2" creationId="{032F5D2F-CA16-C63A-E881-6547E7A0C664}"/>
          </ac:spMkLst>
        </pc:spChg>
        <pc:spChg chg="del">
          <ac:chgData name="Lauren Bond" userId="19c119e9-adc4-46f7-bf92-56f1829c8e70" providerId="ADAL" clId="{5FDAF38F-010E-49DA-9933-38FDC96614C1}" dt="2022-08-26T11:22:19.882" v="4096"/>
          <ac:spMkLst>
            <pc:docMk/>
            <pc:sldMk cId="365158248" sldId="2424"/>
            <ac:spMk id="3" creationId="{8CD51056-7290-DDF9-A3FA-79CC10C00DFD}"/>
          </ac:spMkLst>
        </pc:spChg>
        <pc:spChg chg="add mod">
          <ac:chgData name="Lauren Bond" userId="19c119e9-adc4-46f7-bf92-56f1829c8e70" providerId="ADAL" clId="{5FDAF38F-010E-49DA-9933-38FDC96614C1}" dt="2022-08-26T11:50:10.669" v="4931" actId="14100"/>
          <ac:spMkLst>
            <pc:docMk/>
            <pc:sldMk cId="365158248" sldId="2424"/>
            <ac:spMk id="5" creationId="{24C22DBC-3A17-0398-3581-0710818DF64B}"/>
          </ac:spMkLst>
        </pc:spChg>
        <pc:spChg chg="add mod">
          <ac:chgData name="Lauren Bond" userId="19c119e9-adc4-46f7-bf92-56f1829c8e70" providerId="ADAL" clId="{5FDAF38F-010E-49DA-9933-38FDC96614C1}" dt="2022-08-26T11:49:58.253" v="4930" actId="1076"/>
          <ac:spMkLst>
            <pc:docMk/>
            <pc:sldMk cId="365158248" sldId="2424"/>
            <ac:spMk id="6" creationId="{0001E698-CA5B-ECAF-991F-A382791B95AC}"/>
          </ac:spMkLst>
        </pc:spChg>
        <pc:picChg chg="add mod">
          <ac:chgData name="Lauren Bond" userId="19c119e9-adc4-46f7-bf92-56f1829c8e70" providerId="ADAL" clId="{5FDAF38F-010E-49DA-9933-38FDC96614C1}" dt="2022-08-26T11:22:52.542" v="4103" actId="1076"/>
          <ac:picMkLst>
            <pc:docMk/>
            <pc:sldMk cId="365158248" sldId="2424"/>
            <ac:picMk id="4" creationId="{D5844790-513C-4AB0-0EA1-0E0D52342708}"/>
          </ac:picMkLst>
        </pc:picChg>
      </pc:sldChg>
      <pc:sldChg chg="addSp delSp modSp mod modNotesTx">
        <pc:chgData name="Lauren Bond" userId="19c119e9-adc4-46f7-bf92-56f1829c8e70" providerId="ADAL" clId="{5FDAF38F-010E-49DA-9933-38FDC96614C1}" dt="2022-09-08T08:58:05.921" v="6937" actId="20577"/>
        <pc:sldMkLst>
          <pc:docMk/>
          <pc:sldMk cId="4182873900" sldId="2425"/>
        </pc:sldMkLst>
        <pc:spChg chg="mod">
          <ac:chgData name="Lauren Bond" userId="19c119e9-adc4-46f7-bf92-56f1829c8e70" providerId="ADAL" clId="{5FDAF38F-010E-49DA-9933-38FDC96614C1}" dt="2022-08-26T10:37:45.536" v="3918" actId="20577"/>
          <ac:spMkLst>
            <pc:docMk/>
            <pc:sldMk cId="4182873900" sldId="2425"/>
            <ac:spMk id="2" creationId="{55E70AF4-4D74-6B38-9775-E7A7FF4BAB74}"/>
          </ac:spMkLst>
        </pc:spChg>
        <pc:spChg chg="del">
          <ac:chgData name="Lauren Bond" userId="19c119e9-adc4-46f7-bf92-56f1829c8e70" providerId="ADAL" clId="{5FDAF38F-010E-49DA-9933-38FDC96614C1}" dt="2022-08-26T10:38:03.806" v="3919"/>
          <ac:spMkLst>
            <pc:docMk/>
            <pc:sldMk cId="4182873900" sldId="2425"/>
            <ac:spMk id="3" creationId="{CAAADA38-974A-EB58-FFBD-BDE4CD5C4B5D}"/>
          </ac:spMkLst>
        </pc:spChg>
        <pc:spChg chg="add mod">
          <ac:chgData name="Lauren Bond" userId="19c119e9-adc4-46f7-bf92-56f1829c8e70" providerId="ADAL" clId="{5FDAF38F-010E-49DA-9933-38FDC96614C1}" dt="2022-08-26T11:51:45.733" v="4948" actId="1076"/>
          <ac:spMkLst>
            <pc:docMk/>
            <pc:sldMk cId="4182873900" sldId="2425"/>
            <ac:spMk id="5" creationId="{00E03061-6A5D-3DE1-796F-CC56509508BB}"/>
          </ac:spMkLst>
        </pc:spChg>
        <pc:spChg chg="add mod">
          <ac:chgData name="Lauren Bond" userId="19c119e9-adc4-46f7-bf92-56f1829c8e70" providerId="ADAL" clId="{5FDAF38F-010E-49DA-9933-38FDC96614C1}" dt="2022-08-26T11:50:51.774" v="4940" actId="14100"/>
          <ac:spMkLst>
            <pc:docMk/>
            <pc:sldMk cId="4182873900" sldId="2425"/>
            <ac:spMk id="6" creationId="{258D395D-971F-0297-3FE2-501458D3A69A}"/>
          </ac:spMkLst>
        </pc:spChg>
        <pc:picChg chg="add mod">
          <ac:chgData name="Lauren Bond" userId="19c119e9-adc4-46f7-bf92-56f1829c8e70" providerId="ADAL" clId="{5FDAF38F-010E-49DA-9933-38FDC96614C1}" dt="2022-08-26T11:18:32.948" v="4031" actId="1076"/>
          <ac:picMkLst>
            <pc:docMk/>
            <pc:sldMk cId="4182873900" sldId="2425"/>
            <ac:picMk id="4" creationId="{0D6BCAE6-BE0E-D9CA-60EC-4E2C9C204000}"/>
          </ac:picMkLst>
        </pc:picChg>
      </pc:sldChg>
      <pc:sldChg chg="modSp mod">
        <pc:chgData name="Lauren Bond" userId="19c119e9-adc4-46f7-bf92-56f1829c8e70" providerId="ADAL" clId="{5FDAF38F-010E-49DA-9933-38FDC96614C1}" dt="2022-09-01T09:52:00.057" v="4987" actId="20577"/>
        <pc:sldMkLst>
          <pc:docMk/>
          <pc:sldMk cId="3464226557" sldId="2427"/>
        </pc:sldMkLst>
        <pc:spChg chg="mod">
          <ac:chgData name="Lauren Bond" userId="19c119e9-adc4-46f7-bf92-56f1829c8e70" providerId="ADAL" clId="{5FDAF38F-010E-49DA-9933-38FDC96614C1}" dt="2022-09-01T09:52:00.057" v="4987" actId="20577"/>
          <ac:spMkLst>
            <pc:docMk/>
            <pc:sldMk cId="3464226557" sldId="2427"/>
            <ac:spMk id="2" creationId="{905C4F70-1114-44E2-94BB-8294BEC2105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30C875B-0C27-49BB-A3BD-160541717AF8}" type="datetimeFigureOut">
              <a:rPr lang="en-GB" smtClean="0"/>
              <a:t>23/03/2023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4D37C9D-6435-4FB2-ABB2-DE2660EDD728}" type="slidenum">
              <a:rPr lang="en-GB" smtClean="0"/>
              <a:t>‹#›</a:t>
            </a:fld>
            <a:endParaRPr lang="en-GB"/>
          </a:p>
        </p:txBody>
      </p:sp>
    </p:spTree>
    <p:extLst>
      <p:ext uri="{BB962C8B-B14F-4D97-AF65-F5344CB8AC3E}">
        <p14:creationId xmlns:p14="http://schemas.microsoft.com/office/powerpoint/2010/main" val="1251103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local.gov.uk/publications/supporting-councils-business-engagemen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1</a:t>
            </a:fld>
            <a:endParaRPr lang="en-GB"/>
          </a:p>
        </p:txBody>
      </p:sp>
    </p:spTree>
    <p:extLst>
      <p:ext uri="{BB962C8B-B14F-4D97-AF65-F5344CB8AC3E}">
        <p14:creationId xmlns:p14="http://schemas.microsoft.com/office/powerpoint/2010/main" val="242966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CWB aims to change the nature of our local economies by harnessing the economic and social power of locally rooted institutions. </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These are commonly referred to as anchor institutions. Typically, this means local councils, hospitals, universities, colleges and housing associations, and potentially, large private sector companies too. </a:t>
            </a:r>
          </a:p>
          <a:p>
            <a:pPr fontAlgn="base"/>
            <a:r>
              <a:rPr lang="en-GB" sz="1800">
                <a:solidFill>
                  <a:srgbClr val="000000"/>
                </a:solidFill>
                <a:effectLst/>
                <a:latin typeface="Open Sans" panose="020B060603050402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pPr fontAlgn="base"/>
            <a:r>
              <a:rPr lang="en-GB" sz="1800">
                <a:solidFill>
                  <a:srgbClr val="000000"/>
                </a:solidFill>
                <a:effectLst/>
                <a:latin typeface="Open Sans" panose="020B0606030504020204" pitchFamily="34" charset="0"/>
                <a:ea typeface="Times New Roman" panose="02020603050405020304" pitchFamily="18" charset="0"/>
              </a:rPr>
              <a:t>Have an important presence in a place, usually through a combination of: being largescale employers, the largest purchasers of goods and services in the locality, controlling large areas of land and/or having relatively ﬁxed assets.</a:t>
            </a:r>
            <a:r>
              <a:rPr lang="en-US" sz="1800">
                <a:effectLst/>
                <a:latin typeface="Open Sans" panose="020B0606030504020204" pitchFamily="34" charset="0"/>
                <a:ea typeface="Times New Roman" panose="02020603050405020304" pitchFamily="18" charset="0"/>
              </a:rPr>
              <a:t>​</a:t>
            </a:r>
            <a:endParaRPr lang="en-GB" sz="1800">
              <a:effectLst/>
              <a:latin typeface="Times New Roman" panose="02020603050405020304" pitchFamily="18" charset="0"/>
              <a:ea typeface="Times New Roman" panose="02020603050405020304" pitchFamily="18" charset="0"/>
            </a:endParaRPr>
          </a:p>
          <a:p>
            <a:pPr fontAlgn="base"/>
            <a:r>
              <a:rPr lang="en-GB" sz="1800">
                <a:solidFill>
                  <a:srgbClr val="000000"/>
                </a:solidFill>
                <a:effectLst/>
                <a:latin typeface="Open Sans" panose="020B060603050402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pPr fontAlgn="base"/>
            <a:r>
              <a:rPr lang="en-GB" sz="1800">
                <a:solidFill>
                  <a:srgbClr val="000000"/>
                </a:solidFill>
                <a:effectLst/>
                <a:latin typeface="Open Sans" panose="020B0606030504020204" pitchFamily="34" charset="0"/>
                <a:ea typeface="Times New Roman" panose="02020603050405020304" pitchFamily="18" charset="0"/>
              </a:rPr>
              <a:t>Are tied to a particular place by their mission, histories, physical assets and local relationships.</a:t>
            </a:r>
            <a:endParaRPr lang="en-GB" sz="1800">
              <a:effectLst/>
              <a:latin typeface="Times New Roman" panose="02020603050405020304" pitchFamily="18" charset="0"/>
              <a:ea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These are organisations that can </a:t>
            </a:r>
            <a:r>
              <a:rPr lang="en-GB" sz="1800" kern="120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come together over time to create </a:t>
            </a:r>
            <a:r>
              <a:rPr lang="en-GB" sz="1800" b="1" kern="120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anchor networks </a:t>
            </a:r>
            <a:r>
              <a:rPr lang="en-GB" sz="1800" kern="120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where organisations commit to using their economic influence </a:t>
            </a:r>
            <a:r>
              <a:rPr lang="en-GB" sz="1800" i="1" kern="120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work in partnership to build place-based local and inclusive economic development practices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SO how do they use their impact to do this?</a:t>
            </a:r>
          </a:p>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12</a:t>
            </a:fld>
            <a:endParaRPr lang="en-GB"/>
          </a:p>
        </p:txBody>
      </p:sp>
    </p:spTree>
    <p:extLst>
      <p:ext uri="{BB962C8B-B14F-4D97-AF65-F5344CB8AC3E}">
        <p14:creationId xmlns:p14="http://schemas.microsoft.com/office/powerpoint/2010/main" val="1609498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First and foremost, it’s about establishing the right kind of economic strategy and here of course there is a particular role for local government</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Minimising the extraction of wealth and building prosperity for all should be the aim of all local economic strategies.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At CLES we talk about importance of an inclusive economy.</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An economy which is focussed on social goals, social justice, environmental sustainability and prosperity for all.</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An economy that: </a:t>
            </a:r>
          </a:p>
          <a:p>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decouples the idea that economic success in contingent on growth.</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And recognises that continual growth is impossible on a finite planet with finite resources.</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Crucially, this will require abandoning GDP as the leading indicator of economic health and to adopt instead a broader set of metrics - livelihood, wellbeing and happiness as the key tenets of economic success – not growth!!</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While economic strategy and planning has traditionally fallen under the jurisdiction of local governments, other anchor institutions, communities and the VCSE sector should play a key role in establishing these priorities.</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GB"/>
              <a:t>**potential discussion – how do you (social orgs) engage w/your ccl, what’s the quality of the relationship**</a:t>
            </a:r>
          </a:p>
        </p:txBody>
      </p:sp>
      <p:sp>
        <p:nvSpPr>
          <p:cNvPr id="4" name="Slide Number Placeholder 3"/>
          <p:cNvSpPr>
            <a:spLocks noGrp="1"/>
          </p:cNvSpPr>
          <p:nvPr>
            <p:ph type="sldNum" sz="quarter" idx="5"/>
          </p:nvPr>
        </p:nvSpPr>
        <p:spPr/>
        <p:txBody>
          <a:bodyPr/>
          <a:lstStyle/>
          <a:p>
            <a:fld id="{E4D37C9D-6435-4FB2-ABB2-DE2660EDD728}" type="slidenum">
              <a:rPr lang="en-GB" smtClean="0"/>
              <a:t>13</a:t>
            </a:fld>
            <a:endParaRPr lang="en-GB"/>
          </a:p>
        </p:txBody>
      </p:sp>
    </p:spTree>
    <p:extLst>
      <p:ext uri="{BB962C8B-B14F-4D97-AF65-F5344CB8AC3E}">
        <p14:creationId xmlns:p14="http://schemas.microsoft.com/office/powerpoint/2010/main" val="1892593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Calibri" panose="020F0502020204030204" pitchFamily="34" charset="0"/>
                <a:ea typeface="Calibri" panose="020F0502020204030204" pitchFamily="34" charset="0"/>
                <a:cs typeface="Times New Roman" panose="02020603050405020304" pitchFamily="18" charset="0"/>
              </a:rPr>
              <a:t>In addition to having the right strategic purpose, we talk about CWB action across 5 key pillars or levers of activity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r>
              <a:rPr lang="en-US" sz="1200">
                <a:effectLst/>
                <a:latin typeface="Calibri" panose="020F050202020403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r>
              <a:rPr lang="en-GB" sz="1200">
                <a:effectLst/>
                <a:latin typeface="Calibri" panose="020F0502020204030204" pitchFamily="34" charset="0"/>
                <a:ea typeface="Calibri" panose="020F0502020204030204" pitchFamily="34" charset="0"/>
                <a:cs typeface="Times New Roman" panose="02020603050405020304" pitchFamily="18" charset="0"/>
              </a:rPr>
              <a:t> </a:t>
            </a:r>
          </a:p>
          <a:p>
            <a:r>
              <a:rPr lang="en-GB" sz="1200">
                <a:effectLst/>
                <a:latin typeface="Calibri" panose="020F0502020204030204" pitchFamily="34" charset="0"/>
                <a:ea typeface="Calibri" panose="020F0502020204030204" pitchFamily="34" charset="0"/>
                <a:cs typeface="Times New Roman" panose="02020603050405020304" pitchFamily="18" charset="0"/>
              </a:rPr>
              <a:t> </a:t>
            </a:r>
          </a:p>
          <a:p>
            <a:r>
              <a:rPr lang="en-US" sz="1200">
                <a:effectLst/>
                <a:latin typeface="Calibri" panose="020F050202020403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defTabSz="919704">
              <a:buFont typeface="+mj-lt"/>
              <a:buAutoNum type="arabicPeriod"/>
            </a:pPr>
            <a:endParaRPr lang="en-US" altLang="en-US"/>
          </a:p>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14</a:t>
            </a:fld>
            <a:endParaRPr lang="en-GB"/>
          </a:p>
        </p:txBody>
      </p:sp>
    </p:spTree>
    <p:extLst>
      <p:ext uri="{BB962C8B-B14F-4D97-AF65-F5344CB8AC3E}">
        <p14:creationId xmlns:p14="http://schemas.microsoft.com/office/powerpoint/2010/main" val="898910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defRPr>
            </a:lvl1pPr>
            <a:lvl2pPr marL="742950" indent="-285750" defTabSz="912813">
              <a:spcBef>
                <a:spcPct val="30000"/>
              </a:spcBef>
              <a:defRPr sz="1200">
                <a:solidFill>
                  <a:schemeClr val="tx1"/>
                </a:solidFill>
                <a:latin typeface="Arial" panose="020B0604020202020204" pitchFamily="34" charset="0"/>
              </a:defRPr>
            </a:lvl2pPr>
            <a:lvl3pPr marL="1143000" indent="-228600" defTabSz="912813">
              <a:spcBef>
                <a:spcPct val="30000"/>
              </a:spcBef>
              <a:defRPr sz="1200">
                <a:solidFill>
                  <a:schemeClr val="tx1"/>
                </a:solidFill>
                <a:latin typeface="Arial" panose="020B0604020202020204" pitchFamily="34" charset="0"/>
              </a:defRPr>
            </a:lvl3pPr>
            <a:lvl4pPr marL="1600200" indent="-228600" defTabSz="912813">
              <a:spcBef>
                <a:spcPct val="30000"/>
              </a:spcBef>
              <a:defRPr sz="1200">
                <a:solidFill>
                  <a:schemeClr val="tx1"/>
                </a:solidFill>
                <a:latin typeface="Arial" panose="020B0604020202020204" pitchFamily="34" charset="0"/>
              </a:defRPr>
            </a:lvl4pPr>
            <a:lvl5pPr marL="2057400" indent="-228600" defTabSz="912813">
              <a:spcBef>
                <a:spcPct val="30000"/>
              </a:spcBef>
              <a:defRPr sz="1200">
                <a:solidFill>
                  <a:schemeClr val="tx1"/>
                </a:solidFill>
                <a:latin typeface="Arial" panose="020B0604020202020204" pitchFamily="34" charset="0"/>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B5BBF9-D535-4EB7-8323-88E96D7F4D3E}" type="slidenum">
              <a:rPr lang="en-GB" altLang="en-US" smtClean="0"/>
              <a:pPr>
                <a:spcBef>
                  <a:spcPct val="0"/>
                </a:spcBef>
              </a:pPr>
              <a:t>15</a:t>
            </a:fld>
            <a:endParaRPr lang="en-GB" altLang="en-US"/>
          </a:p>
        </p:txBody>
      </p:sp>
      <p:sp>
        <p:nvSpPr>
          <p:cNvPr id="34819" name="Rectangle 2"/>
          <p:cNvSpPr>
            <a:spLocks noGrp="1" noRot="1" noChangeAspect="1" noChangeArrowheads="1" noTextEdit="1"/>
          </p:cNvSpPr>
          <p:nvPr>
            <p:ph type="sldImg"/>
          </p:nvPr>
        </p:nvSpPr>
        <p:spPr>
          <a:xfrm>
            <a:off x="100013" y="749300"/>
            <a:ext cx="6648450" cy="3740150"/>
          </a:xfrm>
          <a:ln/>
        </p:spPr>
      </p:sp>
      <p:sp>
        <p:nvSpPr>
          <p:cNvPr id="99332" name="Rectangle 3"/>
          <p:cNvSpPr>
            <a:spLocks noGrp="1" noChangeArrowheads="1"/>
          </p:cNvSpPr>
          <p:nvPr>
            <p:ph type="body" idx="1"/>
          </p:nvPr>
        </p:nvSpPr>
        <p:spPr>
          <a:xfrm>
            <a:off x="685047" y="4736364"/>
            <a:ext cx="5480375" cy="4485349"/>
          </a:xfrm>
        </p:spPr>
        <p:txBody>
          <a:bodyPr lIns="91261" tIns="45632" rIns="91261" bIns="45632">
            <a:normAutofit fontScale="92500" lnSpcReduction="10000"/>
          </a:bodyPr>
          <a:lstStyle/>
          <a:p>
            <a:r>
              <a:rPr lang="en-US" sz="1200">
                <a:effectLst/>
                <a:latin typeface="Calibri" panose="020F0502020204030204" pitchFamily="34" charset="0"/>
                <a:ea typeface="Calibri" panose="020F0502020204030204" pitchFamily="34" charset="0"/>
                <a:cs typeface="Times New Roman" panose="02020603050405020304" pitchFamily="18" charset="0"/>
              </a:rPr>
              <a:t>Ownership is key here…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r>
              <a:rPr lang="en-US" sz="1200">
                <a:effectLst/>
                <a:latin typeface="Calibri" panose="020F050202020403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r>
              <a:rPr lang="en-US" sz="1200">
                <a:effectLst/>
                <a:latin typeface="Calibri" panose="020F0502020204030204" pitchFamily="34" charset="0"/>
                <a:ea typeface="Calibri" panose="020F0502020204030204" pitchFamily="34" charset="0"/>
                <a:cs typeface="Times New Roman" panose="02020603050405020304" pitchFamily="18" charset="0"/>
              </a:rPr>
              <a:t>To challenge the current economic model, we must populate our places with businesses that share their profits and surplus more fairly with workers, owners and communities.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r>
              <a:rPr lang="en-GB" sz="1200">
                <a:effectLst/>
                <a:latin typeface="Calibri" panose="020F0502020204030204" pitchFamily="34" charset="0"/>
                <a:ea typeface="Calibri" panose="020F0502020204030204" pitchFamily="34" charset="0"/>
                <a:cs typeface="Times New Roman" panose="02020603050405020304" pitchFamily="18" charset="0"/>
              </a:rPr>
              <a:t> </a:t>
            </a:r>
          </a:p>
          <a:p>
            <a:r>
              <a:rPr lang="en-GB" sz="1200">
                <a:effectLst/>
                <a:latin typeface="Calibri" panose="020F0502020204030204" pitchFamily="34" charset="0"/>
                <a:ea typeface="Calibri" panose="020F0502020204030204" pitchFamily="34" charset="0"/>
                <a:cs typeface="Times New Roman" panose="02020603050405020304" pitchFamily="18" charset="0"/>
              </a:rPr>
              <a:t>In practice this means social enterprises, cooperatives and worker owned business as well as private business that is committed to a triple bottom line (concern for workers rights and the environment as well as profit). </a:t>
            </a:r>
          </a:p>
          <a:p>
            <a:r>
              <a:rPr lang="en-GB" sz="1200">
                <a:effectLst/>
                <a:latin typeface="Calibri" panose="020F0502020204030204" pitchFamily="34" charset="0"/>
                <a:ea typeface="Calibri" panose="020F0502020204030204" pitchFamily="34" charset="0"/>
                <a:cs typeface="Times New Roman" panose="02020603050405020304" pitchFamily="18" charset="0"/>
              </a:rPr>
              <a:t>  </a:t>
            </a:r>
          </a:p>
          <a:p>
            <a:r>
              <a:rPr lang="en-GB" sz="1200">
                <a:effectLst/>
                <a:latin typeface="Calibri" panose="020F0502020204030204" pitchFamily="34" charset="0"/>
                <a:ea typeface="Calibri" panose="020F0502020204030204" pitchFamily="34" charset="0"/>
                <a:cs typeface="Times New Roman" panose="02020603050405020304" pitchFamily="18" charset="0"/>
              </a:rPr>
              <a:t>This requires economic development practice to be directed towards growing and supporting more of these businesses. </a:t>
            </a:r>
          </a:p>
          <a:p>
            <a:r>
              <a:rPr lang="en-GB" sz="1200">
                <a:effectLst/>
                <a:latin typeface="Calibri" panose="020F0502020204030204" pitchFamily="34" charset="0"/>
                <a:ea typeface="Calibri" panose="020F0502020204030204" pitchFamily="34" charset="0"/>
                <a:cs typeface="Times New Roman" panose="02020603050405020304" pitchFamily="18" charset="0"/>
              </a:rPr>
              <a:t> </a:t>
            </a:r>
          </a:p>
          <a:p>
            <a:r>
              <a:rPr lang="en-GB" sz="1200">
                <a:effectLst/>
                <a:latin typeface="Calibri" panose="020F0502020204030204" pitchFamily="34" charset="0"/>
                <a:ea typeface="Calibri" panose="020F0502020204030204" pitchFamily="34" charset="0"/>
                <a:cs typeface="Times New Roman" panose="02020603050405020304" pitchFamily="18" charset="0"/>
              </a:rPr>
              <a:t>Again, local governments will take the lead here, but we are increasingly seeing other anchor institutions taking steps to develop their role in this approach. </a:t>
            </a:r>
          </a:p>
          <a:p>
            <a:pPr>
              <a:defRPr/>
            </a:pPr>
            <a:endParaRPr lang="en-GB" sz="1200"/>
          </a:p>
          <a:p>
            <a:pPr>
              <a:defRPr/>
            </a:pPr>
            <a:endParaRPr lang="en-GB" sz="1200"/>
          </a:p>
          <a:p>
            <a:pPr>
              <a:defRPr/>
            </a:pPr>
            <a:r>
              <a:rPr lang="en-GB" sz="1200" b="1"/>
              <a:t>OLD NOTES – weave second para into above</a:t>
            </a:r>
          </a:p>
          <a:p>
            <a:pPr>
              <a:defRPr/>
            </a:pPr>
            <a:r>
              <a:rPr lang="en-GB" sz="1200"/>
              <a:t>The UK is the fifth most unequal country in the world, according to the OECD. Financial wealth is held by a small minority, 44% of the UK’s wealth owned by just 10% of the population. At a local level, this means that the wealth generated by workers, local people, communities, local enterprise and business in our towns and cities does not flow back to them, but instead is extracted by distant shareholders as profits and dividends.</a:t>
            </a:r>
          </a:p>
          <a:p>
            <a:pPr>
              <a:defRPr/>
            </a:pPr>
            <a:endParaRPr lang="en-GB" sz="1200"/>
          </a:p>
          <a:p>
            <a:pPr>
              <a:defRPr/>
            </a:pPr>
            <a:r>
              <a:rPr lang="en-GB" sz="1200"/>
              <a:t>At the heart of community wealth building is the principle that wealth is broadly held. Cooperatives, mutually owned businesses, SMEs, municipally owned companies and socially minded companies enable the wealth generated in a community to stay in that locality and play a vital role in counteracting the extraction of wealth as they are more likely to employ, buy and invest locally. Anchors therefore have a key role to play in encouraging a diverse range of ownership models in their supply chains. </a:t>
            </a:r>
          </a:p>
          <a:p>
            <a:pPr>
              <a:defRPr/>
            </a:pPr>
            <a:endParaRPr lang="en-GB" sz="1200"/>
          </a:p>
        </p:txBody>
      </p:sp>
    </p:spTree>
    <p:extLst>
      <p:ext uri="{BB962C8B-B14F-4D97-AF65-F5344CB8AC3E}">
        <p14:creationId xmlns:p14="http://schemas.microsoft.com/office/powerpoint/2010/main" val="2526137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sz="1200">
                <a:effectLst/>
                <a:latin typeface="Calibri" panose="020F0502020204030204" pitchFamily="34" charset="0"/>
                <a:ea typeface="Calibri" panose="020F0502020204030204" pitchFamily="34" charset="0"/>
                <a:cs typeface="Times New Roman" panose="02020603050405020304" pitchFamily="18" charset="0"/>
              </a:rPr>
              <a:t>Closely linked to the ownership pillars is the spending or procurement pillar,  </a:t>
            </a:r>
          </a:p>
          <a:p>
            <a:r>
              <a:rPr lang="en-GB" sz="1200">
                <a:effectLst/>
                <a:latin typeface="Calibri" panose="020F0502020204030204" pitchFamily="34" charset="0"/>
                <a:ea typeface="Calibri" panose="020F0502020204030204" pitchFamily="34" charset="0"/>
                <a:cs typeface="Times New Roman" panose="02020603050405020304" pitchFamily="18" charset="0"/>
              </a:rPr>
              <a:t> </a:t>
            </a:r>
          </a:p>
          <a:p>
            <a:r>
              <a:rPr lang="en-GB" sz="1200">
                <a:effectLst/>
                <a:latin typeface="Calibri" panose="020F0502020204030204" pitchFamily="34" charset="0"/>
                <a:ea typeface="Calibri" panose="020F0502020204030204" pitchFamily="34" charset="0"/>
                <a:cs typeface="Times New Roman" panose="02020603050405020304" pitchFamily="18" charset="0"/>
              </a:rPr>
              <a:t>Large anchors spend potentially billons of pounds in the local economy – can more of this be directed towards more locally productive forms of business – enabling more wealth and resource to be kept within the confines of the local economy? </a:t>
            </a:r>
          </a:p>
          <a:p>
            <a:endParaRPr lang="en-GB"/>
          </a:p>
          <a:p>
            <a:r>
              <a:rPr lang="en-GB"/>
              <a:t>By adapting their procurement processes and decision making, anchor institutions can create dense local supply chains and ecosystems of local enterprises, SMEs, employee owned businesses, social enterprises, cooperatives and other forms of community ownership.</a:t>
            </a:r>
          </a:p>
          <a:p>
            <a:r>
              <a:rPr lang="en-GB"/>
              <a:t>This is important because these types of businesses are more likely to support local employment and have a greater tendency to recirculate wealth and surplus locally, helping to reduce carbon footprint.</a:t>
            </a:r>
          </a:p>
          <a:p>
            <a:endParaRPr lang="en-GB"/>
          </a:p>
          <a:p>
            <a:r>
              <a:rPr lang="en-GB"/>
              <a:t>Preston’s efforts to localise the impact of collective spending amongst the city’s anchor institutions has brought millions of pounds back into the local economy. The recirculation of over £200m being spent with local suppliers as a result of the changes in procurement behaviour across anchor institutions has had a positive multiplier effect on local jobs, health and wellbeing. </a:t>
            </a:r>
          </a:p>
          <a:p>
            <a:endParaRPr lang="en-GB"/>
          </a:p>
          <a:p>
            <a:r>
              <a:rPr lang="en-GB" sz="1800">
                <a:solidFill>
                  <a:srgbClr val="3B3838"/>
                </a:solidFill>
                <a:effectLst/>
                <a:latin typeface="Open Sans" panose="020B0606030504020204" pitchFamily="34" charset="0"/>
                <a:ea typeface="Arial" panose="020B0604020202020204" pitchFamily="34" charset="0"/>
                <a:cs typeface="Open Sans" panose="020B0606030504020204" pitchFamily="34" charset="0"/>
              </a:rPr>
              <a:t>This has increased local economic expenditure, raised average wages and, crucially, it has correlated with improvements in socioeconomic deprivation since the programme has started.</a:t>
            </a:r>
            <a:r>
              <a:rPr lang="en-GB" sz="1800" baseline="30000">
                <a:solidFill>
                  <a:srgbClr val="3B3838"/>
                </a:solidFill>
                <a:effectLst/>
                <a:latin typeface="Open Sans" panose="020B0606030504020204" pitchFamily="34" charset="0"/>
                <a:ea typeface="Arial" panose="020B0604020202020204" pitchFamily="34" charset="0"/>
                <a:cs typeface="Open Sans" panose="020B0606030504020204" pitchFamily="34" charset="0"/>
              </a:rPr>
              <a:t> </a:t>
            </a:r>
            <a:r>
              <a:rPr lang="en-GB" sz="1800">
                <a:solidFill>
                  <a:srgbClr val="3B3838"/>
                </a:solidFill>
                <a:effectLst/>
                <a:latin typeface="Open Sans" panose="020B0606030504020204" pitchFamily="34" charset="0"/>
                <a:ea typeface="Arial" panose="020B0604020202020204" pitchFamily="34" charset="0"/>
                <a:cs typeface="Open Sans" panose="020B0606030504020204" pitchFamily="34" charset="0"/>
              </a:rPr>
              <a:t>Furthermore, a new National Institute for Health and Care Research (NIHR) project has also illuminated further positive evidence.  In short, during the period since these interventions have been introduced, there have been fewer mental health problems than would have been expected compared to other similar areas. As a recent paper concludes, these interventions potentially provide an effective model for economic development that leads to substantial health benefits.</a:t>
            </a:r>
            <a:r>
              <a:rPr lang="en-GB" sz="1800" baseline="30000">
                <a:solidFill>
                  <a:srgbClr val="3B3838"/>
                </a:solidFill>
                <a:effectLst/>
                <a:latin typeface="Open Sans" panose="020B0606030504020204" pitchFamily="34" charset="0"/>
                <a:ea typeface="Arial" panose="020B0604020202020204" pitchFamily="34" charset="0"/>
                <a:cs typeface="Open Sans" panose="020B0606030504020204" pitchFamily="34" charset="0"/>
              </a:rPr>
              <a:t> </a:t>
            </a:r>
            <a:endParaRPr lang="en-GB" sz="1800">
              <a:solidFill>
                <a:srgbClr val="3B3838"/>
              </a:solidFill>
              <a:effectLst/>
              <a:latin typeface="Open Sans" panose="020B0606030504020204" pitchFamily="34" charset="0"/>
              <a:ea typeface="Arial" panose="020B060402020202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16</a:t>
            </a:fld>
            <a:endParaRPr lang="en-GB"/>
          </a:p>
        </p:txBody>
      </p:sp>
    </p:spTree>
    <p:extLst>
      <p:ext uri="{BB962C8B-B14F-4D97-AF65-F5344CB8AC3E}">
        <p14:creationId xmlns:p14="http://schemas.microsoft.com/office/powerpoint/2010/main" val="2429150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Calibri" panose="020F0502020204030204" pitchFamily="34" charset="0"/>
                <a:ea typeface="Calibri" panose="020F0502020204030204" pitchFamily="34" charset="0"/>
                <a:cs typeface="Times New Roman" panose="02020603050405020304" pitchFamily="18" charset="0"/>
              </a:rPr>
              <a:t>In terms of the land and property pillar – anchors often have surplus land – can this be used to support local generative business activity or can it be used to support the building affordable housing? </a:t>
            </a:r>
          </a:p>
          <a:p>
            <a:r>
              <a:rPr lang="en-GB" sz="1200">
                <a:effectLst/>
                <a:latin typeface="Calibri" panose="020F0502020204030204" pitchFamily="34" charset="0"/>
                <a:ea typeface="Calibri" panose="020F0502020204030204" pitchFamily="34" charset="0"/>
                <a:cs typeface="Times New Roman" panose="02020603050405020304" pitchFamily="18" charset="0"/>
              </a:rPr>
              <a:t> </a:t>
            </a:r>
            <a:endParaRPr lang="en-GB"/>
          </a:p>
          <a:p>
            <a:r>
              <a:rPr lang="en-GB"/>
              <a:t>How land and property assets are owned and managed are key features of any local economy. Land ownership matters because it is an expression of economic and political power, and in the UK the ownership of land is concentrated in the hands of the very few while the least wealthy 30% have no net property wealth at all.</a:t>
            </a:r>
          </a:p>
          <a:p>
            <a:endParaRPr lang="en-GB"/>
          </a:p>
          <a:p>
            <a:r>
              <a:rPr lang="en-GB"/>
              <a:t>The solution of a CWB approach would be that assets were owned and managed in ways which ensure that they generate wealth for local citizens, for example public land owners can transfer under-utilised assets to Community Land Trusts, or through Public-Commons Partnerships.</a:t>
            </a:r>
          </a:p>
          <a:p>
            <a:endParaRPr lang="en-GB"/>
          </a:p>
          <a:p>
            <a:r>
              <a:rPr lang="en-GB"/>
              <a:t>Community Land Trusts (CLTs) are democratically run organisations set up to develop and manage land and assets in the interests of their members. They tend to be set up to solve a local problem, such as unaffordable housing, or derelict and unproductive land. CLTs are driven by concerned members of communities who wish to take economic development into their own hands. Whilst they tend to be vehicles for the long-term stewarding of affordable housing, they can also develop other assets important to the community, such as community-run pubs, food growing or workspaces. Currently, there are 263 legally incorporated CLTs in England and Wales. Oxford is the least affordable city in the UK. To combat this, Oxford CLT are currently developing six affordable, co-operative and environmentally sustainable homes for rent. Oxford CLT have also set their sights on two more locations in the city: the Irving Building, where they hope to redevelop a former school into 26 zero carbon affordable homes; and Wolvercote Paper Mill, an ambitious bid to buy land from The University of Oxford for a 260-home eco-village.</a:t>
            </a:r>
          </a:p>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17</a:t>
            </a:fld>
            <a:endParaRPr lang="en-GB"/>
          </a:p>
        </p:txBody>
      </p:sp>
    </p:spTree>
    <p:extLst>
      <p:ext uri="{BB962C8B-B14F-4D97-AF65-F5344CB8AC3E}">
        <p14:creationId xmlns:p14="http://schemas.microsoft.com/office/powerpoint/2010/main" val="1173178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Next is Finance – can local sources of finance be used to support local more socially productive forms of business or can things like anchor pension fund be used to invest in local priorities again such as affordable housing – not fossil fuel industries!</a:t>
            </a:r>
          </a:p>
          <a:p>
            <a:endParaRPr lang="en-GB"/>
          </a:p>
          <a:p>
            <a:endParaRPr lang="en-GB"/>
          </a:p>
          <a:p>
            <a:r>
              <a:rPr lang="en-GB"/>
              <a:t>Rather than attempting to attract national or international capital, community wealth building seeks to increase flows of investment within local economies, by harnessing the wealth that exists locally. Measures that channel investment to local communities while still delivering a steady financial return for investors, including: Local pension funds, credit unions, mutuals and community banks. So to give you an example of some of these:</a:t>
            </a:r>
          </a:p>
          <a:p>
            <a:endParaRPr lang="en-GB"/>
          </a:p>
          <a:p>
            <a:r>
              <a:rPr lang="en-GB"/>
              <a:t>Local authority pension funds held £275bn in assets across England and Wales in 2018 and make substantial investments across the UK. Community wealth building seeks to channel this wealth to local communities while still delivering a steady financial return for portfolio holders. It is important to consider not just the geography of where the investments are going, but the nature of the business invested in. Channelling investment to the more socially generative side of the economy has multiplier effects upon social, economic and environmental value. ­</a:t>
            </a:r>
          </a:p>
          <a:p>
            <a:endParaRPr lang="en-GB"/>
          </a:p>
          <a:p>
            <a:r>
              <a:rPr lang="en-GB"/>
              <a:t>Credit unions offer an alternative to traditional banks and building societies for personal saving and borrowing.</a:t>
            </a:r>
          </a:p>
          <a:p>
            <a:r>
              <a:rPr lang="en-GB"/>
              <a:t>They can be a lifeline for individuals unable to access ordinary banking products. As non-profit entities, there are no third-party shareholders extracting profit, money is simply reinvested for the mutual benefit of the members. Traditionally, members would be from the same town, industry or trade union, although their reach has now expanded online. In 2018, credit unions across the UK had over 2 million members and held £3.3bn in total assets. London Plus Credit Union works in partnership with Hexagon Housing Association to give tenants access to financial services such as low-cost loans to tackle predatory payday lending, safe savings to avoid unexpected debts and money management advice. The credit union serves residents and workers from a selection of London boroughs, housing association tenants, as well as members of specific churches and Unite the Union.</a:t>
            </a:r>
          </a:p>
          <a:p>
            <a:endParaRPr lang="en-GB"/>
          </a:p>
          <a:p>
            <a:r>
              <a:rPr lang="en-GB"/>
              <a:t>LEAVE</a:t>
            </a:r>
          </a:p>
          <a:p>
            <a:endParaRPr lang="en-GB"/>
          </a:p>
          <a:p>
            <a:r>
              <a:rPr lang="en-GB"/>
              <a:t>A group of innovators, led by RSA Fellow James Moore, and a team with over 150 years banking experience between them have set up the Community Savings Bank Association (CSBA) to facilitate the development of a network of independent, customer owned, local banks across the UK.</a:t>
            </a:r>
          </a:p>
          <a:p>
            <a:r>
              <a:rPr lang="en-GB"/>
              <a:t>Work led by the Royal Society of Arts, Manufactures and Commerce (RSA) is promoting this regionally focused, mission-led model of community banks to advance the banking sector and put sustainable development, people and planet, back at the heart of the UK investment sector.</a:t>
            </a:r>
          </a:p>
          <a:p>
            <a:r>
              <a:rPr lang="en-GB"/>
              <a:t>The first of the Community Savings Bank Association will be Avon Mutual, which will take local savings and use them to create local loans. Avon Mutual aims to serve the everyday financial needs of ordinary citizens, local community groups, and small and medium sized companies. It will also work closely with community development corporations, community development finance institutions, local social investment funds, revolving loan funds and others. It aims to become a key anchor institution focused on shifting the region’s economy to promote sustainable and equitable prosperity.</a:t>
            </a:r>
          </a:p>
        </p:txBody>
      </p:sp>
      <p:sp>
        <p:nvSpPr>
          <p:cNvPr id="4" name="Slide Number Placeholder 3"/>
          <p:cNvSpPr>
            <a:spLocks noGrp="1"/>
          </p:cNvSpPr>
          <p:nvPr>
            <p:ph type="sldNum" sz="quarter" idx="5"/>
          </p:nvPr>
        </p:nvSpPr>
        <p:spPr/>
        <p:txBody>
          <a:bodyPr/>
          <a:lstStyle/>
          <a:p>
            <a:fld id="{E4D37C9D-6435-4FB2-ABB2-DE2660EDD728}" type="slidenum">
              <a:rPr lang="en-GB" smtClean="0"/>
              <a:t>18</a:t>
            </a:fld>
            <a:endParaRPr lang="en-GB"/>
          </a:p>
        </p:txBody>
      </p:sp>
    </p:spTree>
    <p:extLst>
      <p:ext uri="{BB962C8B-B14F-4D97-AF65-F5344CB8AC3E}">
        <p14:creationId xmlns:p14="http://schemas.microsoft.com/office/powerpoint/2010/main" val="1978877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Calibri" panose="020F0502020204030204" pitchFamily="34" charset="0"/>
                <a:ea typeface="Calibri" panose="020F0502020204030204" pitchFamily="34" charset="0"/>
                <a:cs typeface="Times New Roman" panose="02020603050405020304" pitchFamily="18" charset="0"/>
              </a:rPr>
              <a:t>Finally, in terms of the workforce or employment pillar - Anchor institutions employ thousands of people. Fair pay, good terms and conditions and ensuring that job vacancies and progression routes are directed towards people and communities who need them most has a tangible impact on local people, helping to address poverty deprivation and inequality. </a:t>
            </a:r>
            <a:endParaRPr lang="en-GB"/>
          </a:p>
          <a:p>
            <a:endParaRPr lang="en-GB"/>
          </a:p>
          <a:p>
            <a:r>
              <a:rPr lang="en-GB"/>
              <a:t>The rise of in-work poverty and zero hour contracts coupled with the erosion of job security mean that the reality of employment for many in the UK is increasingly precarious, especially as inflation continues to rise whilst wages fall. Anchors can play a role in supporting local people access employment and develop their skills through the establishment of employment and training initiatives. Such initiatives can transform the life chances of local residents in some of the most disadvantaged areas of the UK by providing opportunities and support for jobseekers, providing pre-recruitment training and job matching to local employers.</a:t>
            </a:r>
          </a:p>
          <a:p>
            <a:endParaRPr lang="en-GB"/>
          </a:p>
          <a:p>
            <a:r>
              <a:rPr lang="en-GB"/>
              <a:t>Leeds Teaching Hospitals NHS Trust</a:t>
            </a:r>
          </a:p>
          <a:p>
            <a:r>
              <a:rPr lang="en-GB"/>
              <a:t>The Trust’s pre-employment training scheme offers a mixture of work experience and knowledge building around basic Maths and English. The programme runs for a total of six weeks. The first two weeks are spent training at Leeds City College, then the following four weeks are spent on a work placement within the Trust, with ongoing support and training (four days in work, one day in Leeds City College). The programme has a particular focus on building the confidence of the long-term unemployed.</a:t>
            </a:r>
          </a:p>
          <a:p>
            <a:endParaRPr lang="en-GB"/>
          </a:p>
          <a:p>
            <a:r>
              <a:rPr lang="en-GB"/>
              <a:t>The Trust also has a focus on promoting careers to young people in the local area, and has established a number of health career ambassadors and have a cohort of staff who go into schools in areas of high deprivation.</a:t>
            </a:r>
          </a:p>
        </p:txBody>
      </p:sp>
      <p:sp>
        <p:nvSpPr>
          <p:cNvPr id="4" name="Slide Number Placeholder 3"/>
          <p:cNvSpPr>
            <a:spLocks noGrp="1"/>
          </p:cNvSpPr>
          <p:nvPr>
            <p:ph type="sldNum" sz="quarter" idx="5"/>
          </p:nvPr>
        </p:nvSpPr>
        <p:spPr/>
        <p:txBody>
          <a:bodyPr/>
          <a:lstStyle/>
          <a:p>
            <a:fld id="{E4D37C9D-6435-4FB2-ABB2-DE2660EDD728}" type="slidenum">
              <a:rPr lang="en-GB" smtClean="0"/>
              <a:t>19</a:t>
            </a:fld>
            <a:endParaRPr lang="en-GB"/>
          </a:p>
        </p:txBody>
      </p:sp>
    </p:spTree>
    <p:extLst>
      <p:ext uri="{BB962C8B-B14F-4D97-AF65-F5344CB8AC3E}">
        <p14:creationId xmlns:p14="http://schemas.microsoft.com/office/powerpoint/2010/main" val="2079540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800"/>
              </a:spcAft>
            </a:pPr>
            <a:r>
              <a:rPr lang="en-GB" sz="1800">
                <a:solidFill>
                  <a:srgbClr val="3B3838"/>
                </a:solidFill>
                <a:effectLst/>
                <a:latin typeface="Open Sans" panose="020B0606030504020204" pitchFamily="34" charset="0"/>
                <a:ea typeface="Arial" panose="020B0604020202020204" pitchFamily="34" charset="0"/>
                <a:cs typeface="Open Sans" panose="020B0606030504020204" pitchFamily="34" charset="0"/>
              </a:rPr>
              <a:t>Looking for opportunities to support and influence the behaviour of local SMEs is emerging as a key local economic development tactic to promote a more inclusive local economy. </a:t>
            </a:r>
          </a:p>
          <a:p>
            <a:pPr algn="just">
              <a:spcAft>
                <a:spcPts val="800"/>
              </a:spcAft>
            </a:pPr>
            <a:endParaRPr lang="en-GB" sz="1800">
              <a:solidFill>
                <a:srgbClr val="3B3838"/>
              </a:solidFill>
              <a:effectLst/>
              <a:latin typeface="Open Sans" panose="020B0606030504020204" pitchFamily="34" charset="0"/>
              <a:ea typeface="Arial" panose="020B0604020202020204" pitchFamily="34" charset="0"/>
              <a:cs typeface="Open Sans" panose="020B0606030504020204" pitchFamily="34" charset="0"/>
            </a:endParaRPr>
          </a:p>
          <a:p>
            <a:pPr algn="just">
              <a:spcAft>
                <a:spcPts val="800"/>
              </a:spcAft>
            </a:pPr>
            <a:r>
              <a:rPr lang="en-GB" sz="1800">
                <a:solidFill>
                  <a:srgbClr val="3B3838"/>
                </a:solidFill>
                <a:effectLst/>
                <a:latin typeface="Open Sans" panose="020B0606030504020204" pitchFamily="34" charset="0"/>
                <a:ea typeface="Arial" panose="020B0604020202020204" pitchFamily="34" charset="0"/>
                <a:cs typeface="Open Sans" panose="020B0606030504020204" pitchFamily="34" charset="0"/>
              </a:rPr>
              <a:t>As a result of Covid and the need to administer business support grants, many  councils now have increased intelligence about the nature of their local SMEs. In councils such as Fife, Luton and Carmarthenshire, they are using this intelligence to target their own procurement expenditure towards growing and diversifying their local SME base. Here, economic development officers are engaging with local SMEs to make them aware of their goods and services pipeline, with a view to more of their supply chains being delivered by these local businesses. Through this engagement these local authorities are using this as an opportunity to address the environmental crisis – supporting local SMEs with retrofit and access to environmental grants. They are also encouraging the adoption of the living wage, as well as initiating discussions around succession planning, to potentially transition to worker ownership. This enables these local businesses to grow and develop with greater social and environmental purpose. </a:t>
            </a:r>
            <a:endParaRPr lang="en-GB" sz="1800">
              <a:solidFill>
                <a:srgbClr val="3B3838"/>
              </a:solidFill>
              <a:effectLst/>
              <a:latin typeface="Open Sans" panose="020B0606030504020204" pitchFamily="34" charset="0"/>
              <a:ea typeface="Arial" panose="020B0604020202020204" pitchFamily="34" charset="0"/>
              <a:cs typeface="Times New Roman" panose="02020603050405020304" pitchFamily="18" charset="0"/>
            </a:endParaRPr>
          </a:p>
          <a:p>
            <a:r>
              <a:rPr lang="en-GB" sz="1800">
                <a:solidFill>
                  <a:srgbClr val="3B3838"/>
                </a:solidFill>
                <a:effectLst/>
                <a:latin typeface="Open Sans" panose="020B0606030504020204" pitchFamily="34" charset="0"/>
                <a:ea typeface="Arial" panose="020B0604020202020204" pitchFamily="34" charset="0"/>
                <a:cs typeface="Times New Roman" panose="02020603050405020304" pitchFamily="18" charset="0"/>
              </a:rPr>
              <a:t>Local Government Association (2021). Supporting councils with business engagement. </a:t>
            </a:r>
            <a:r>
              <a:rPr lang="en-GB" sz="1800" u="sng">
                <a:solidFill>
                  <a:srgbClr val="3B3838"/>
                </a:solidFill>
                <a:effectLst/>
                <a:latin typeface="Open Sans" panose="020B0606030504020204" pitchFamily="34" charset="0"/>
                <a:ea typeface="Arial" panose="020B0604020202020204" pitchFamily="34" charset="0"/>
                <a:cs typeface="Times New Roman" panose="02020603050405020304" pitchFamily="18" charset="0"/>
                <a:hlinkClick r:id="rId3"/>
              </a:rPr>
              <a:t>Link</a:t>
            </a:r>
            <a:r>
              <a:rPr lang="en-GB" sz="1800">
                <a:solidFill>
                  <a:srgbClr val="3B3838"/>
                </a:solidFill>
                <a:effectLst/>
                <a:latin typeface="Open Sans" panose="020B0606030504020204" pitchFamily="34" charset="0"/>
                <a:ea typeface="Arial" panose="020B060402020202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E4D37C9D-6435-4FB2-ABB2-DE2660EDD728}" type="slidenum">
              <a:rPr lang="en-GB" smtClean="0"/>
              <a:t>21</a:t>
            </a:fld>
            <a:endParaRPr lang="en-GB"/>
          </a:p>
        </p:txBody>
      </p:sp>
    </p:spTree>
    <p:extLst>
      <p:ext uri="{BB962C8B-B14F-4D97-AF65-F5344CB8AC3E}">
        <p14:creationId xmlns:p14="http://schemas.microsoft.com/office/powerpoint/2010/main" val="2186649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example is from Newham, where they’ve introduced social licensing in Homecare to tackle their fragmented care services and poor pay for people employed in the sector.</a:t>
            </a:r>
          </a:p>
          <a:p>
            <a:endParaRPr lang="en-GB"/>
          </a:p>
          <a:p>
            <a:r>
              <a:rPr lang="en-GB"/>
              <a:t>Part of this approach has been a move to a patch-based service that is broken down into eight community neighbourhood areas. They have then lotted their contracts and specified that providers can deliver only one lot each.</a:t>
            </a:r>
          </a:p>
          <a:p>
            <a:endParaRPr lang="en-GB"/>
          </a:p>
          <a:p>
            <a:r>
              <a:rPr lang="en-GB"/>
              <a:t>The Council have also specified that providers must have a good knowledge of the community’s geography, facilities and services and must operate from an office in Newham. They are required to actively recruit care workers who reflect the Borough’s diverse population, specifically in relation to gender, culture, ethnicity and spoken language. They are also required to pay their workforce the London Living Wage and to adhere to the principles of the UNISON ethical care charter.</a:t>
            </a:r>
          </a:p>
          <a:p>
            <a:endParaRPr lang="en-GB"/>
          </a:p>
          <a:p>
            <a:r>
              <a:rPr lang="en-GB"/>
              <a:t>In practice, this creates a strong disincentive for larger more extractive providers to enter the market. As a result, Newham now have locally-based small SMEs delivering their homecare service, who are required to operate there with a concern for the wider community and workers, alongside the pursuit of profit.</a:t>
            </a:r>
          </a:p>
          <a:p>
            <a:endParaRPr lang="en-GB"/>
          </a:p>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22</a:t>
            </a:fld>
            <a:endParaRPr lang="en-GB"/>
          </a:p>
        </p:txBody>
      </p:sp>
    </p:spTree>
    <p:extLst>
      <p:ext uri="{BB962C8B-B14F-4D97-AF65-F5344CB8AC3E}">
        <p14:creationId xmlns:p14="http://schemas.microsoft.com/office/powerpoint/2010/main" val="813986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2</a:t>
            </a:fld>
            <a:endParaRPr lang="en-GB"/>
          </a:p>
        </p:txBody>
      </p:sp>
    </p:spTree>
    <p:extLst>
      <p:ext uri="{BB962C8B-B14F-4D97-AF65-F5344CB8AC3E}">
        <p14:creationId xmlns:p14="http://schemas.microsoft.com/office/powerpoint/2010/main" val="672750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23</a:t>
            </a:fld>
            <a:endParaRPr lang="en-GB"/>
          </a:p>
        </p:txBody>
      </p:sp>
    </p:spTree>
    <p:extLst>
      <p:ext uri="{BB962C8B-B14F-4D97-AF65-F5344CB8AC3E}">
        <p14:creationId xmlns:p14="http://schemas.microsoft.com/office/powerpoint/2010/main" val="3676493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Beginning in spring 2021, the Oldham Energy Futures team worked with communities in a participative process which has enabled residents to, not only have their say in how they want the energy transition to happen in their place, but also to gain the skills and knowledge needed to take advantage of new opportunities in the low carbon sector. </a:t>
            </a:r>
          </a:p>
          <a:p>
            <a:endParaRPr lang="en-GB"/>
          </a:p>
          <a:p>
            <a:r>
              <a:rPr lang="en-GB"/>
              <a:t>This work was enabled by Oldham Council’s pre-existing commitment to community wealth building, and a local green new deal which includes a focus on community-led and -owned solutions to the energy transition (</a:t>
            </a:r>
            <a:r>
              <a:rPr lang="en-GB" err="1"/>
              <a:t>e.g</a:t>
            </a:r>
            <a:r>
              <a:rPr lang="en-GB"/>
              <a:t> Oldham Community Power).  </a:t>
            </a:r>
          </a:p>
          <a:p>
            <a:endParaRPr lang="en-GB"/>
          </a:p>
          <a:p>
            <a:r>
              <a:rPr lang="en-GB"/>
              <a:t>Two low-income neighbourhoods, Westwood and </a:t>
            </a:r>
            <a:r>
              <a:rPr lang="en-GB" err="1"/>
              <a:t>Sholver</a:t>
            </a:r>
            <a:r>
              <a:rPr lang="en-GB"/>
              <a:t>, were selected for pilots on the basis that they would benefit from improved local provision, the residents were often marginalised in decision making, and they had an existing strong community organising base.  </a:t>
            </a:r>
          </a:p>
          <a:p>
            <a:endParaRPr lang="en-GB"/>
          </a:p>
          <a:p>
            <a:r>
              <a:rPr lang="en-GB"/>
              <a:t>As well as local residents, the project engaged with key local stakeholders (such as First Choice Homes, a local housing association) to boost the project’s impact. </a:t>
            </a:r>
          </a:p>
          <a:p>
            <a:endParaRPr lang="en-GB"/>
          </a:p>
          <a:p>
            <a:r>
              <a:rPr lang="en-GB"/>
              <a:t>Ultimately the project produced community-owned action plans, and led to the development of a toolkit (available on our website) to allow other places to replicate the approach.</a:t>
            </a:r>
          </a:p>
        </p:txBody>
      </p:sp>
      <p:sp>
        <p:nvSpPr>
          <p:cNvPr id="4" name="Slide Number Placeholder 3"/>
          <p:cNvSpPr>
            <a:spLocks noGrp="1"/>
          </p:cNvSpPr>
          <p:nvPr>
            <p:ph type="sldNum" sz="quarter" idx="5"/>
          </p:nvPr>
        </p:nvSpPr>
        <p:spPr/>
        <p:txBody>
          <a:bodyPr/>
          <a:lstStyle/>
          <a:p>
            <a:fld id="{E4D37C9D-6435-4FB2-ABB2-DE2660EDD728}" type="slidenum">
              <a:rPr lang="en-GB" smtClean="0"/>
              <a:t>24</a:t>
            </a:fld>
            <a:endParaRPr lang="en-GB"/>
          </a:p>
        </p:txBody>
      </p:sp>
    </p:spTree>
    <p:extLst>
      <p:ext uri="{BB962C8B-B14F-4D97-AF65-F5344CB8AC3E}">
        <p14:creationId xmlns:p14="http://schemas.microsoft.com/office/powerpoint/2010/main" val="1600626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25</a:t>
            </a:fld>
            <a:endParaRPr lang="en-GB"/>
          </a:p>
        </p:txBody>
      </p:sp>
    </p:spTree>
    <p:extLst>
      <p:ext uri="{BB962C8B-B14F-4D97-AF65-F5344CB8AC3E}">
        <p14:creationId xmlns:p14="http://schemas.microsoft.com/office/powerpoint/2010/main" val="2019304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88% of supply teachers reported that private supply agencies were the only way they could obtain work, reflecting the fact that, over the last decade, agencies have replaced publicly run supply pools.</a:t>
            </a:r>
          </a:p>
          <a:p>
            <a:endParaRPr lang="en-GB"/>
          </a:p>
          <a:p>
            <a:r>
              <a:rPr lang="en-GB"/>
              <a:t>Commercial supply agencies retain up to 38% of the fees charged to schools, while the teachers themselves have faced falling pay, erosion of job security and pension rights and attacks on their employment rights. Schools are missing out too – with fees and charges rising significantly. This double-tapped extraction of wealth from the purses of both the public sector and workers is endemic in the UK.</a:t>
            </a:r>
          </a:p>
          <a:p>
            <a:endParaRPr lang="en-GB"/>
          </a:p>
          <a:p>
            <a:r>
              <a:rPr lang="en-GB"/>
              <a:t>Motivated by their own experiences, a group of supply teachers in the north east has been working closely with the National Education Union, National Association of Schoolmasters/Union of Women Teachers, TUC and North of Tyne Metro Mayor, Jamie Driscoll, since 2020, to create an alternative – a supply teacher co-operative. Owned and controlled by the teachers themselves, the co-operative will replace the prioritisation of profit with an imperative to pay fairly and provide good terms and conditions for teachers, ensure schools receive a high quality of service and to represent the interests of children.</a:t>
            </a:r>
          </a:p>
          <a:p>
            <a:endParaRPr lang="en-GB"/>
          </a:p>
          <a:p>
            <a:r>
              <a:rPr lang="en-GB"/>
              <a:t>EXTRA INFO IF QUIZZED</a:t>
            </a:r>
          </a:p>
          <a:p>
            <a:r>
              <a:rPr lang="en-GB"/>
              <a:t>To develop the model, the teachers have drawn on support from CLES (we carried out an early feasibility study, funded by the North of Tyne Combined Authority), business development funding from Co-ops UK’s Hive programme and a co-operative specialist at the North East Business Innovation Centre. They will soon be in a position to register the co-operative and begin the process of raising the finance necessary to launch later this year.</a:t>
            </a:r>
          </a:p>
          <a:p>
            <a:endParaRPr lang="en-GB"/>
          </a:p>
          <a:p>
            <a:r>
              <a:rPr lang="en-GB"/>
              <a:t>While it is testament to the commitment of the group that they have got this far, it is also clear that this model is rooted in collaboration. The teaching unions, schools, the North of Tyne Combined Authority and specialist business support services have come together to create a new alternative to the extractive model of commercial employment agencies.</a:t>
            </a:r>
          </a:p>
        </p:txBody>
      </p:sp>
      <p:sp>
        <p:nvSpPr>
          <p:cNvPr id="4" name="Slide Number Placeholder 3"/>
          <p:cNvSpPr>
            <a:spLocks noGrp="1"/>
          </p:cNvSpPr>
          <p:nvPr>
            <p:ph type="sldNum" sz="quarter" idx="5"/>
          </p:nvPr>
        </p:nvSpPr>
        <p:spPr/>
        <p:txBody>
          <a:bodyPr/>
          <a:lstStyle/>
          <a:p>
            <a:fld id="{E4D37C9D-6435-4FB2-ABB2-DE2660EDD728}" type="slidenum">
              <a:rPr lang="en-GB" smtClean="0"/>
              <a:t>26</a:t>
            </a:fld>
            <a:endParaRPr lang="en-GB"/>
          </a:p>
        </p:txBody>
      </p:sp>
    </p:spTree>
    <p:extLst>
      <p:ext uri="{BB962C8B-B14F-4D97-AF65-F5344CB8AC3E}">
        <p14:creationId xmlns:p14="http://schemas.microsoft.com/office/powerpoint/2010/main" val="4179044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27</a:t>
            </a:fld>
            <a:endParaRPr lang="en-GB"/>
          </a:p>
        </p:txBody>
      </p:sp>
    </p:spTree>
    <p:extLst>
      <p:ext uri="{BB962C8B-B14F-4D97-AF65-F5344CB8AC3E}">
        <p14:creationId xmlns:p14="http://schemas.microsoft.com/office/powerpoint/2010/main" val="1909075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32</a:t>
            </a:fld>
            <a:endParaRPr lang="en-GB"/>
          </a:p>
        </p:txBody>
      </p:sp>
    </p:spTree>
    <p:extLst>
      <p:ext uri="{BB962C8B-B14F-4D97-AF65-F5344CB8AC3E}">
        <p14:creationId xmlns:p14="http://schemas.microsoft.com/office/powerpoint/2010/main" val="3542909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Open Sans" panose="020B0606030504020204" pitchFamily="34" charset="0"/>
              </a:rPr>
              <a:t>The </a:t>
            </a:r>
            <a:r>
              <a:rPr lang="en-GB" b="0" i="1" u="none" strike="noStrike">
                <a:solidFill>
                  <a:srgbClr val="000000"/>
                </a:solidFill>
                <a:effectLst/>
                <a:latin typeface="Open Sans" panose="020B0606030504020204" pitchFamily="34" charset="0"/>
              </a:rPr>
              <a:t>national organisation for local economies</a:t>
            </a:r>
            <a:r>
              <a:rPr lang="en-US" b="0" i="0">
                <a:solidFill>
                  <a:srgbClr val="000000"/>
                </a:solidFill>
                <a:effectLst/>
                <a:latin typeface="Open Sans" panose="020B0606030504020204" pitchFamily="34" charset="0"/>
              </a:rPr>
              <a:t>​</a:t>
            </a:r>
            <a:endParaRPr lang="en-US" b="0" i="0">
              <a:solidFill>
                <a:srgbClr val="000000"/>
              </a:solidFill>
              <a:effectLst/>
              <a:latin typeface="Arial" panose="020B0604020202020204" pitchFamily="34" charset="0"/>
            </a:endParaRPr>
          </a:p>
          <a:p>
            <a:pPr algn="l" rtl="0" fontAlgn="base"/>
            <a:r>
              <a:rPr lang="en-GB" b="0" i="0">
                <a:solidFill>
                  <a:srgbClr val="000000"/>
                </a:solidFill>
                <a:effectLst/>
                <a:latin typeface="Open Sans" panose="020B0606030504020204" pitchFamily="34" charset="0"/>
              </a:rPr>
              <a:t>​</a:t>
            </a:r>
            <a:endParaRPr lang="en-GB"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a:solidFill>
                  <a:srgbClr val="000000"/>
                </a:solidFill>
                <a:effectLst/>
                <a:latin typeface="Open Sans" panose="020B0606030504020204" pitchFamily="34" charset="0"/>
              </a:rPr>
              <a:t>Since our inception in 1986 our mission has been about the development of local economies which work for people, planet &amp; place.</a:t>
            </a:r>
            <a:r>
              <a:rPr lang="en-US" b="0" i="0">
                <a:solidFill>
                  <a:srgbClr val="000000"/>
                </a:solidFill>
                <a:effectLst/>
                <a:latin typeface="Open Sans" panose="020B06060305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a:solidFill>
                  <a:srgbClr val="000000"/>
                </a:solidFill>
                <a:effectLst/>
                <a:latin typeface="Open Sans" panose="020B0606030504020204" pitchFamily="34" charset="0"/>
              </a:rPr>
              <a:t>Do research, develop ideas and convene conversations about local economic change and public services.</a:t>
            </a:r>
            <a:r>
              <a:rPr lang="en-US" b="0" i="0">
                <a:solidFill>
                  <a:srgbClr val="000000"/>
                </a:solidFill>
                <a:effectLst/>
                <a:latin typeface="Open Sans" panose="020B06060305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a:solidFill>
                  <a:srgbClr val="000000"/>
                </a:solidFill>
                <a:effectLst/>
                <a:latin typeface="Open Sans" panose="020B0606030504020204" pitchFamily="34" charset="0"/>
              </a:rPr>
              <a:t>Independent, charitable company.</a:t>
            </a:r>
            <a:r>
              <a:rPr lang="en-US" b="0" i="0">
                <a:solidFill>
                  <a:srgbClr val="000000"/>
                </a:solidFill>
                <a:effectLst/>
                <a:latin typeface="Open Sans" panose="020B06060305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a:solidFill>
                  <a:srgbClr val="000000"/>
                </a:solidFill>
                <a:effectLst/>
                <a:latin typeface="Open Sans" panose="020B0606030504020204" pitchFamily="34" charset="0"/>
              </a:rPr>
              <a:t>Lead organisation for community wealth building in the UK</a:t>
            </a:r>
            <a:r>
              <a:rPr lang="en-US" b="0" i="0">
                <a:solidFill>
                  <a:srgbClr val="000000"/>
                </a:solidFill>
                <a:effectLst/>
                <a:latin typeface="Open Sans" panose="020B0606030504020204" pitchFamily="34" charset="0"/>
              </a:rPr>
              <a:t>​</a:t>
            </a:r>
            <a:endParaRPr lang="en-US" b="0" i="0">
              <a:solidFill>
                <a:srgbClr val="000000"/>
              </a:solidFill>
              <a:effectLst/>
              <a:latin typeface="Arial" panose="020B0604020202020204" pitchFamily="34" charset="0"/>
            </a:endParaRPr>
          </a:p>
          <a:p>
            <a:pPr lvl="1" algn="l" rtl="0" fontAlgn="base">
              <a:buFont typeface="Arial" panose="020B0604020202020204" pitchFamily="34" charset="0"/>
              <a:buChar char="•"/>
            </a:pPr>
            <a:r>
              <a:rPr lang="en-GB" b="0" i="0" u="none" strike="noStrike">
                <a:solidFill>
                  <a:srgbClr val="000000"/>
                </a:solidFill>
                <a:effectLst/>
                <a:latin typeface="Open Sans" panose="020B0606030504020204" pitchFamily="34" charset="0"/>
              </a:rPr>
              <a:t>Increasing the flow of wealth into local communities</a:t>
            </a:r>
            <a:r>
              <a:rPr lang="en-US" b="0" i="0">
                <a:solidFill>
                  <a:srgbClr val="000000"/>
                </a:solidFill>
                <a:effectLst/>
                <a:latin typeface="Open Sans" panose="020B0606030504020204" pitchFamily="34" charset="0"/>
              </a:rPr>
              <a:t>​ and</a:t>
            </a:r>
            <a:endParaRPr lang="en-US" b="0" i="0">
              <a:solidFill>
                <a:srgbClr val="000000"/>
              </a:solidFill>
              <a:effectLst/>
              <a:latin typeface="Arial" panose="020B0604020202020204" pitchFamily="34" charset="0"/>
            </a:endParaRPr>
          </a:p>
          <a:p>
            <a:pPr lvl="1" algn="l" rtl="0" fontAlgn="base">
              <a:buFont typeface="Arial" panose="020B0604020202020204" pitchFamily="34" charset="0"/>
              <a:buChar char="•"/>
            </a:pPr>
            <a:r>
              <a:rPr lang="en-GB" b="0" i="0" u="none" strike="noStrike">
                <a:solidFill>
                  <a:srgbClr val="000000"/>
                </a:solidFill>
                <a:effectLst/>
                <a:latin typeface="Open Sans" panose="020B0606030504020204" pitchFamily="34" charset="0"/>
              </a:rPr>
              <a:t>Harnessing the combined heft of anchor institutions </a:t>
            </a:r>
            <a:r>
              <a:rPr lang="en-US" b="0" i="0">
                <a:solidFill>
                  <a:srgbClr val="000000"/>
                </a:solidFill>
                <a:effectLst/>
                <a:latin typeface="Open Sans" panose="020B0606030504020204" pitchFamily="34" charset="0"/>
              </a:rPr>
              <a:t>​</a:t>
            </a:r>
            <a:endParaRPr lang="en-US" b="0" i="0">
              <a:solidFill>
                <a:srgbClr val="000000"/>
              </a:solidFill>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3</a:t>
            </a:fld>
            <a:endParaRPr lang="en-GB"/>
          </a:p>
        </p:txBody>
      </p:sp>
    </p:spTree>
    <p:extLst>
      <p:ext uri="{BB962C8B-B14F-4D97-AF65-F5344CB8AC3E}">
        <p14:creationId xmlns:p14="http://schemas.microsoft.com/office/powerpoint/2010/main" val="3444441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we kick off, we’d like everyone to introduce themselves. We would like to understand where you’re coming at with this session, and what your community wealth building ambitions are. So, we’ll go round the room. Please can you give your name and organisation, where you are on your community wealth building journey, and where you would like to get to by the end of the year. </a:t>
            </a:r>
          </a:p>
        </p:txBody>
      </p:sp>
      <p:sp>
        <p:nvSpPr>
          <p:cNvPr id="4" name="Slide Number Placeholder 3"/>
          <p:cNvSpPr>
            <a:spLocks noGrp="1"/>
          </p:cNvSpPr>
          <p:nvPr>
            <p:ph type="sldNum" sz="quarter" idx="5"/>
          </p:nvPr>
        </p:nvSpPr>
        <p:spPr/>
        <p:txBody>
          <a:bodyPr/>
          <a:lstStyle/>
          <a:p>
            <a:fld id="{E4D37C9D-6435-4FB2-ABB2-DE2660EDD728}" type="slidenum">
              <a:rPr lang="en-GB" smtClean="0"/>
              <a:t>4</a:t>
            </a:fld>
            <a:endParaRPr lang="en-GB"/>
          </a:p>
        </p:txBody>
      </p:sp>
    </p:spTree>
    <p:extLst>
      <p:ext uri="{BB962C8B-B14F-4D97-AF65-F5344CB8AC3E}">
        <p14:creationId xmlns:p14="http://schemas.microsoft.com/office/powerpoint/2010/main" val="940491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effectLst/>
                <a:latin typeface="Calibri" panose="020F0502020204030204" pitchFamily="34" charset="0"/>
                <a:ea typeface="Calibri" panose="020F0502020204030204" pitchFamily="34" charset="0"/>
                <a:cs typeface="Times New Roman" panose="02020603050405020304" pitchFamily="18" charset="0"/>
              </a:rPr>
              <a:t>What is community wealth building?</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Community wealth building is a </a:t>
            </a:r>
            <a:r>
              <a:rPr lang="en-US" sz="1800" b="1">
                <a:effectLst/>
                <a:latin typeface="Calibri" panose="020F0502020204030204" pitchFamily="34" charset="0"/>
                <a:ea typeface="Calibri" panose="020F0502020204030204" pitchFamily="34" charset="0"/>
                <a:cs typeface="Times New Roman" panose="02020603050405020304" pitchFamily="18" charset="0"/>
              </a:rPr>
              <a:t>progressive approach to economics and economic development</a:t>
            </a: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It’s a set of guiding principles to help us build a more inclusive economy.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An economy where more wealth and opportunity are retained for the benefit of local people.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This is in contrast to our current economic model…</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6</a:t>
            </a:fld>
            <a:endParaRPr lang="en-GB"/>
          </a:p>
        </p:txBody>
      </p:sp>
    </p:spTree>
    <p:extLst>
      <p:ext uri="{BB962C8B-B14F-4D97-AF65-F5344CB8AC3E}">
        <p14:creationId xmlns:p14="http://schemas.microsoft.com/office/powerpoint/2010/main" val="622240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In short, an economic model where a lot of economic activity and output is created by property ownership and an overly heated property market, a model where the local regeneration we see is overly reliant on speculative property development.</a:t>
            </a: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Just look at our towns and cities – we’re building stuff but what we’re building tends to be up-market apartments which are unaffordable to many people</a:t>
            </a: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Its an economic model where a lot of businesses extract wealth for the benefit of distant shareholders (just think about companies like Amazon, Uber, Air B n B, Big superstores like B and Q, Supermarkets etc) </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Now what’s wrong with this you might say… those types of companies employ lots of people!</a:t>
            </a:r>
          </a:p>
          <a:p>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en-US" sz="1800" b="1">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7</a:t>
            </a:fld>
            <a:endParaRPr lang="en-GB"/>
          </a:p>
        </p:txBody>
      </p:sp>
    </p:spTree>
    <p:extLst>
      <p:ext uri="{BB962C8B-B14F-4D97-AF65-F5344CB8AC3E}">
        <p14:creationId xmlns:p14="http://schemas.microsoft.com/office/powerpoint/2010/main" val="262264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800">
                <a:effectLst/>
                <a:latin typeface="Calibri" panose="020F0502020204030204" pitchFamily="34" charset="0"/>
                <a:ea typeface="Times New Roman" panose="02020603050405020304" pitchFamily="18" charset="0"/>
                <a:cs typeface="Calibri" panose="020F0502020204030204" pitchFamily="34" charset="0"/>
              </a:rPr>
              <a:t>And that’s true, in fact, economic growth has roughly doubled in the UK over the last 30 years, but crucially, this growth has failed to produce social, economic and climate benefits for all but a select few.</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a:effectLst/>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r>
              <a:rPr lang="en-GB" sz="1800">
                <a:effectLst/>
                <a:latin typeface="Calibri" panose="020F0502020204030204" pitchFamily="34" charset="0"/>
                <a:ea typeface="Times New Roman" panose="02020603050405020304" pitchFamily="18" charset="0"/>
                <a:cs typeface="Calibri" panose="020F0502020204030204" pitchFamily="34" charset="0"/>
              </a:rPr>
              <a:t>Life expectancy has recently stalled for the first time in a century, and record numbers of people in the UK now live in poverty.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a:effectLst/>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r>
              <a:rPr lang="en-GB" sz="1800">
                <a:effectLst/>
                <a:latin typeface="Calibri" panose="020F0502020204030204" pitchFamily="34" charset="0"/>
                <a:ea typeface="Times New Roman" panose="02020603050405020304" pitchFamily="18" charset="0"/>
                <a:cs typeface="Calibri" panose="020F0502020204030204" pitchFamily="34" charset="0"/>
              </a:rPr>
              <a:t>Larger families and single-parent families are particularly affected. As are Bangladeshi, Pakistani and Black families, who continue to have higher poverty rates and worse outcomes across many areas.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GB" sz="1800">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GB" sz="1800">
                <a:effectLst/>
                <a:latin typeface="Calibri" panose="020F0502020204030204" pitchFamily="34" charset="0"/>
                <a:ea typeface="Times New Roman" panose="02020603050405020304" pitchFamily="18" charset="0"/>
                <a:cs typeface="Calibri" panose="020F0502020204030204" pitchFamily="34" charset="0"/>
              </a:rPr>
              <a:t>The most recent data also shows a big rise in destitution (for clarity here Destitution is defined as “going without the essentials we all need to eat, stay warm and dry, and keep clean”. Stats from the Joseph Rowntree Foundation show us that more than a million households in the UK (containing 2.4 million people, including 550,000 children) are living in destitution – extreme hardship – this number is being further exacerbated by the current cost of living crisis.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GB" sz="1800">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GB" sz="1800">
                <a:effectLst/>
                <a:latin typeface="Calibri" panose="020F0502020204030204" pitchFamily="34" charset="0"/>
                <a:ea typeface="Times New Roman" panose="02020603050405020304" pitchFamily="18" charset="0"/>
                <a:cs typeface="Calibri" panose="020F0502020204030204" pitchFamily="34" charset="0"/>
              </a:rPr>
              <a:t>As if that wasn’t evidence enough that our current economic model is failing, the climate emergency is escalating rapidly. The latest reports from the UN’s International Panel on Climate Change indicate that temperature changes are happening faster, with the likelihood that the world will reach a climate tipping point sooner than originally forecast.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base">
              <a:spcAft>
                <a:spcPts val="600"/>
              </a:spcAft>
            </a:pPr>
            <a:r>
              <a:rPr lang="en-GB" sz="1800">
                <a:solidFill>
                  <a:srgbClr val="4D5557"/>
                </a:solidFill>
                <a:effectLst/>
                <a:latin typeface="Open Sans" panose="020B060603050402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4D37C9D-6435-4FB2-ABB2-DE2660EDD728}" type="slidenum">
              <a:rPr lang="en-GB" smtClean="0"/>
              <a:t>8</a:t>
            </a:fld>
            <a:endParaRPr lang="en-GB"/>
          </a:p>
        </p:txBody>
      </p:sp>
    </p:spTree>
    <p:extLst>
      <p:ext uri="{BB962C8B-B14F-4D97-AF65-F5344CB8AC3E}">
        <p14:creationId xmlns:p14="http://schemas.microsoft.com/office/powerpoint/2010/main" val="3262601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graph shows us UK GDP growing to 2019 (the pink line) mapped against a declining average income (the blue line) and an increasing rate of poverty (the yellow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a:cs typeface="Calibri"/>
              </a:rPr>
              <a:t>So, in short – the economic growth we’ve seen is exclusive – it does not benefit everybody.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Here’s some stats to illustrate;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 In the UK, the five richest families own more wealth than 13.2 million people. </a:t>
            </a:r>
          </a:p>
          <a:p>
            <a:r>
              <a:rPr lang="en-US"/>
              <a:t>• Over the last ten years the number of billionaires in the UK has almost doubled and the wealth of the UK’s billionaires has more than doubled. </a:t>
            </a:r>
          </a:p>
          <a:p>
            <a:r>
              <a:rPr lang="en-US"/>
              <a:t>• The richest 1% of people in the UK own the same wealth as 80% of the population, or 53 million people.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Again, </a:t>
            </a:r>
            <a:r>
              <a:rPr lang="en-GB">
                <a:cs typeface="Calibri"/>
              </a:rPr>
              <a:t>the economic growth we’ve seen is exclusive – it does not benefit everybody.</a:t>
            </a:r>
          </a:p>
          <a:p>
            <a:endParaRPr lang="en-US"/>
          </a:p>
        </p:txBody>
      </p:sp>
      <p:sp>
        <p:nvSpPr>
          <p:cNvPr id="4" name="Slide Number Placeholder 3"/>
          <p:cNvSpPr>
            <a:spLocks noGrp="1"/>
          </p:cNvSpPr>
          <p:nvPr>
            <p:ph type="sldNum" sz="quarter" idx="5"/>
          </p:nvPr>
        </p:nvSpPr>
        <p:spPr/>
        <p:txBody>
          <a:bodyPr/>
          <a:lstStyle/>
          <a:p>
            <a:fld id="{E4D37C9D-6435-4FB2-ABB2-DE2660EDD728}" type="slidenum">
              <a:rPr lang="en-GB" smtClean="0"/>
              <a:t>9</a:t>
            </a:fld>
            <a:endParaRPr lang="en-GB"/>
          </a:p>
        </p:txBody>
      </p:sp>
    </p:spTree>
    <p:extLst>
      <p:ext uri="{BB962C8B-B14F-4D97-AF65-F5344CB8AC3E}">
        <p14:creationId xmlns:p14="http://schemas.microsoft.com/office/powerpoint/2010/main" val="1876654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In seeking to challenge this exclusivity then, a CWB approach is about purposeful intervention in the economy.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Its about asking ourselves… </a:t>
            </a:r>
          </a:p>
          <a:p>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What kind of economic activity can we promote to make things more inclusive?</a:t>
            </a:r>
          </a:p>
          <a:p>
            <a:pPr fontAlgn="base">
              <a:spcAft>
                <a:spcPts val="600"/>
              </a:spcAft>
            </a:pPr>
            <a:endParaRPr lang="en-GB" sz="1800">
              <a:effectLst/>
              <a:latin typeface="Calibri" panose="020F0502020204030204" pitchFamily="34" charset="0"/>
              <a:ea typeface="Times New Roman" panose="02020603050405020304" pitchFamily="18" charset="0"/>
              <a:cs typeface="Calibri" panose="020F0502020204030204" pitchFamily="34" charset="0"/>
            </a:endParaRPr>
          </a:p>
          <a:p>
            <a:pPr fontAlgn="base">
              <a:spcAft>
                <a:spcPts val="600"/>
              </a:spcAft>
            </a:pPr>
            <a:r>
              <a:rPr lang="en-GB" sz="1800">
                <a:effectLst/>
                <a:latin typeface="Calibri" panose="020F0502020204030204" pitchFamily="34" charset="0"/>
                <a:ea typeface="Times New Roman" panose="02020603050405020304" pitchFamily="18" charset="0"/>
                <a:cs typeface="Calibri" panose="020F0502020204030204" pitchFamily="34" charset="0"/>
              </a:rPr>
              <a:t>I’ll hand over to Lauren now to take us on a deeper exploration of this concept and to provide us some light at the end of the tunnel!</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E4D37C9D-6435-4FB2-ABB2-DE2660EDD728}" type="slidenum">
              <a:rPr lang="en-GB" smtClean="0"/>
              <a:t>10</a:t>
            </a:fld>
            <a:endParaRPr lang="en-GB"/>
          </a:p>
        </p:txBody>
      </p:sp>
    </p:spTree>
    <p:extLst>
      <p:ext uri="{BB962C8B-B14F-4D97-AF65-F5344CB8AC3E}">
        <p14:creationId xmlns:p14="http://schemas.microsoft.com/office/powerpoint/2010/main" val="1455604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7CE203-21D3-4F9C-B28D-FAE7EDFF7D8E}"/>
              </a:ext>
            </a:extLst>
          </p:cNvPr>
          <p:cNvSpPr>
            <a:spLocks noChangeArrowheads="1"/>
          </p:cNvSpPr>
          <p:nvPr userDrawn="1"/>
        </p:nvSpPr>
        <p:spPr bwMode="auto">
          <a:xfrm>
            <a:off x="0" y="-26988"/>
            <a:ext cx="12192000" cy="6884988"/>
          </a:xfrm>
          <a:prstGeom prst="rect">
            <a:avLst/>
          </a:prstGeom>
          <a:solidFill>
            <a:schemeClr val="bg1"/>
          </a:solidFill>
          <a:ln>
            <a:noFill/>
          </a:ln>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eaLnBrk="1" hangingPunct="1">
              <a:defRPr/>
            </a:pPr>
            <a:endParaRPr lang="en-GB" altLang="en-US" sz="2400">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0715F3F8-874C-48D6-880A-62B0D91D6982}"/>
              </a:ext>
            </a:extLst>
          </p:cNvPr>
          <p:cNvSpPr>
            <a:spLocks noGrp="1"/>
          </p:cNvSpPr>
          <p:nvPr>
            <p:ph type="sldNum" sz="quarter" idx="12"/>
          </p:nvPr>
        </p:nvSpPr>
        <p:spPr/>
        <p:txBody>
          <a:bodyPr/>
          <a:lstStyle>
            <a:lvl1pPr>
              <a:defRPr>
                <a:latin typeface="Montserrat" panose="02000505000000020004" pitchFamily="2" charset="0"/>
              </a:defRPr>
            </a:lvl1pPr>
          </a:lstStyle>
          <a:p>
            <a:fld id="{579F8914-83D6-4C40-9426-5648F920408B}" type="slidenum">
              <a:rPr lang="en-GB" smtClean="0"/>
              <a:pPr/>
              <a:t>‹#›</a:t>
            </a:fld>
            <a:endParaRPr lang="en-GB"/>
          </a:p>
        </p:txBody>
      </p:sp>
      <p:sp>
        <p:nvSpPr>
          <p:cNvPr id="5" name="Footer Placeholder 4">
            <a:extLst>
              <a:ext uri="{FF2B5EF4-FFF2-40B4-BE49-F238E27FC236}">
                <a16:creationId xmlns:a16="http://schemas.microsoft.com/office/drawing/2014/main" id="{54D73D08-F79E-409C-8CF9-A18425B401B6}"/>
              </a:ext>
            </a:extLst>
          </p:cNvPr>
          <p:cNvSpPr>
            <a:spLocks noGrp="1"/>
          </p:cNvSpPr>
          <p:nvPr>
            <p:ph type="ftr" sz="quarter" idx="11"/>
          </p:nvPr>
        </p:nvSpPr>
        <p:spPr/>
        <p:txBody>
          <a:bodyPr/>
          <a:lstStyle>
            <a:lvl1pPr>
              <a:defRPr>
                <a:latin typeface="Montserrat" panose="02000505000000020004" pitchFamily="2" charset="0"/>
              </a:defRPr>
            </a:lvl1pPr>
          </a:lstStyle>
          <a:p>
            <a:endParaRPr lang="en-GB"/>
          </a:p>
        </p:txBody>
      </p:sp>
      <p:sp>
        <p:nvSpPr>
          <p:cNvPr id="4" name="Date Placeholder 3">
            <a:extLst>
              <a:ext uri="{FF2B5EF4-FFF2-40B4-BE49-F238E27FC236}">
                <a16:creationId xmlns:a16="http://schemas.microsoft.com/office/drawing/2014/main" id="{2A359045-0BEE-48C6-9F81-27EB6EF57303}"/>
              </a:ext>
            </a:extLst>
          </p:cNvPr>
          <p:cNvSpPr>
            <a:spLocks noGrp="1"/>
          </p:cNvSpPr>
          <p:nvPr>
            <p:ph type="dt" sz="half" idx="10"/>
          </p:nvPr>
        </p:nvSpPr>
        <p:spPr/>
        <p:txBody>
          <a:bodyPr/>
          <a:lstStyle>
            <a:lvl1pPr>
              <a:defRPr>
                <a:latin typeface="Montserrat" panose="02000505000000020004" pitchFamily="2" charset="0"/>
              </a:defRPr>
            </a:lvl1pPr>
          </a:lstStyle>
          <a:p>
            <a:fld id="{766702A9-BB1D-4D90-B013-625B7DB091AF}" type="datetimeFigureOut">
              <a:rPr lang="en-GB" smtClean="0"/>
              <a:pPr/>
              <a:t>23/03/2023</a:t>
            </a:fld>
            <a:endParaRPr lang="en-GB"/>
          </a:p>
        </p:txBody>
      </p:sp>
      <p:sp>
        <p:nvSpPr>
          <p:cNvPr id="8" name="Oval 7">
            <a:extLst>
              <a:ext uri="{FF2B5EF4-FFF2-40B4-BE49-F238E27FC236}">
                <a16:creationId xmlns:a16="http://schemas.microsoft.com/office/drawing/2014/main" id="{47723F89-8DB1-4926-A1FA-E41EDFE2000F}"/>
              </a:ext>
            </a:extLst>
          </p:cNvPr>
          <p:cNvSpPr/>
          <p:nvPr userDrawn="1"/>
        </p:nvSpPr>
        <p:spPr>
          <a:xfrm>
            <a:off x="3396000" y="464681"/>
            <a:ext cx="5400000" cy="5400000"/>
          </a:xfrm>
          <a:prstGeom prst="ellipse">
            <a:avLst/>
          </a:prstGeom>
          <a:solidFill>
            <a:srgbClr val="0A49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34CD781-0FA1-4BF8-AABB-0E1A063B51C1}"/>
              </a:ext>
            </a:extLst>
          </p:cNvPr>
          <p:cNvSpPr>
            <a:spLocks noGrp="1"/>
          </p:cNvSpPr>
          <p:nvPr>
            <p:ph type="ctrTitle" hasCustomPrompt="1"/>
          </p:nvPr>
        </p:nvSpPr>
        <p:spPr>
          <a:xfrm>
            <a:off x="1524000" y="464681"/>
            <a:ext cx="9144000" cy="3045282"/>
          </a:xfrm>
        </p:spPr>
        <p:txBody>
          <a:bodyPr anchor="b">
            <a:normAutofit/>
          </a:bodyPr>
          <a:lstStyle>
            <a:lvl1pPr algn="ctr">
              <a:defRPr sz="4400">
                <a:solidFill>
                  <a:schemeClr val="bg1"/>
                </a:solidFill>
                <a:latin typeface="Montserrat" panose="02000505000000020004" pitchFamily="2" charset="0"/>
              </a:defRPr>
            </a:lvl1pPr>
          </a:lstStyle>
          <a:p>
            <a:r>
              <a:rPr lang="en-US"/>
              <a:t>Click to </a:t>
            </a:r>
            <a:br>
              <a:rPr lang="en-US"/>
            </a:br>
            <a:r>
              <a:rPr lang="en-US"/>
              <a:t>edit Master </a:t>
            </a:r>
            <a:br>
              <a:rPr lang="en-US"/>
            </a:br>
            <a:r>
              <a:rPr lang="en-US"/>
              <a:t>title style</a:t>
            </a:r>
            <a:endParaRPr lang="en-GB"/>
          </a:p>
        </p:txBody>
      </p:sp>
      <p:sp>
        <p:nvSpPr>
          <p:cNvPr id="3" name="Subtitle 2">
            <a:extLst>
              <a:ext uri="{FF2B5EF4-FFF2-40B4-BE49-F238E27FC236}">
                <a16:creationId xmlns:a16="http://schemas.microsoft.com/office/drawing/2014/main" id="{A342C4A3-C525-4020-BFB1-FEE9DF57D493}"/>
              </a:ext>
            </a:extLst>
          </p:cNvPr>
          <p:cNvSpPr>
            <a:spLocks noGrp="1"/>
          </p:cNvSpPr>
          <p:nvPr>
            <p:ph type="subTitle" idx="1"/>
          </p:nvPr>
        </p:nvSpPr>
        <p:spPr>
          <a:xfrm>
            <a:off x="1524000" y="3973100"/>
            <a:ext cx="9144000" cy="1655762"/>
          </a:xfrm>
        </p:spPr>
        <p:txBody>
          <a:bodyPr>
            <a:normAutofit/>
          </a:bodyPr>
          <a:lstStyle>
            <a:lvl1pPr marL="0" indent="0" algn="ctr">
              <a:buNone/>
              <a:defRPr sz="3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10" name="Straight Connector 9">
            <a:extLst>
              <a:ext uri="{FF2B5EF4-FFF2-40B4-BE49-F238E27FC236}">
                <a16:creationId xmlns:a16="http://schemas.microsoft.com/office/drawing/2014/main" id="{873C2443-CD64-4AE7-A0E4-E20FD3B6AB16}"/>
              </a:ext>
            </a:extLst>
          </p:cNvPr>
          <p:cNvCxnSpPr/>
          <p:nvPr userDrawn="1"/>
        </p:nvCxnSpPr>
        <p:spPr>
          <a:xfrm>
            <a:off x="4399722" y="3723861"/>
            <a:ext cx="365760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166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F8AB-C569-4EE6-B09B-22906E55CA20}"/>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2496F387-2468-4D82-B1F4-5751877831B3}"/>
              </a:ext>
            </a:extLst>
          </p:cNvPr>
          <p:cNvSpPr>
            <a:spLocks noGrp="1"/>
          </p:cNvSpPr>
          <p:nvPr>
            <p:ph type="dt" sz="half" idx="10"/>
          </p:nvPr>
        </p:nvSpPr>
        <p:spPr/>
        <p:txBody>
          <a:bodyPr/>
          <a:lstStyle/>
          <a:p>
            <a:fld id="{766702A9-BB1D-4D90-B013-625B7DB091AF}" type="datetimeFigureOut">
              <a:rPr lang="en-GB" smtClean="0"/>
              <a:t>23/03/2023</a:t>
            </a:fld>
            <a:endParaRPr lang="en-GB"/>
          </a:p>
        </p:txBody>
      </p:sp>
      <p:sp>
        <p:nvSpPr>
          <p:cNvPr id="5" name="Footer Placeholder 4">
            <a:extLst>
              <a:ext uri="{FF2B5EF4-FFF2-40B4-BE49-F238E27FC236}">
                <a16:creationId xmlns:a16="http://schemas.microsoft.com/office/drawing/2014/main" id="{29DFA038-1965-451E-B054-DE417FE1AE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D4FA17-DAD4-425D-A43D-8DCD951347F5}"/>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1178841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29441F1-F1EF-46A9-91E9-9D6BECA43343}"/>
              </a:ext>
            </a:extLst>
          </p:cNvPr>
          <p:cNvSpPr>
            <a:spLocks noGrp="1"/>
          </p:cNvSpPr>
          <p:nvPr>
            <p:ph type="dt" sz="half" idx="10"/>
          </p:nvPr>
        </p:nvSpPr>
        <p:spPr/>
        <p:txBody>
          <a:bodyPr/>
          <a:lstStyle/>
          <a:p>
            <a:fld id="{766702A9-BB1D-4D90-B013-625B7DB091AF}" type="datetimeFigureOut">
              <a:rPr lang="en-GB" smtClean="0"/>
              <a:t>23/03/2023</a:t>
            </a:fld>
            <a:endParaRPr lang="en-GB"/>
          </a:p>
        </p:txBody>
      </p:sp>
      <p:sp>
        <p:nvSpPr>
          <p:cNvPr id="5" name="Footer Placeholder 4">
            <a:extLst>
              <a:ext uri="{FF2B5EF4-FFF2-40B4-BE49-F238E27FC236}">
                <a16:creationId xmlns:a16="http://schemas.microsoft.com/office/drawing/2014/main" id="{1BE1EDFB-DCE1-4457-9E05-8789426B67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66662D-51A9-4557-B278-119E6F1686F0}"/>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1921551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8B15-2ED9-4C35-9129-E7AD05DA91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642550-1D43-4F51-AA46-96D4F788F5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BB9AFB-B578-40FC-8724-A9BDB29EA13C}"/>
              </a:ext>
            </a:extLst>
          </p:cNvPr>
          <p:cNvSpPr>
            <a:spLocks noGrp="1"/>
          </p:cNvSpPr>
          <p:nvPr>
            <p:ph type="dt" sz="half" idx="10"/>
          </p:nvPr>
        </p:nvSpPr>
        <p:spPr/>
        <p:txBody>
          <a:bodyPr/>
          <a:lstStyle/>
          <a:p>
            <a:fld id="{766702A9-BB1D-4D90-B013-625B7DB091AF}" type="datetimeFigureOut">
              <a:rPr lang="en-GB" smtClean="0"/>
              <a:t>23/03/2023</a:t>
            </a:fld>
            <a:endParaRPr lang="en-GB"/>
          </a:p>
        </p:txBody>
      </p:sp>
      <p:sp>
        <p:nvSpPr>
          <p:cNvPr id="5" name="Footer Placeholder 4">
            <a:extLst>
              <a:ext uri="{FF2B5EF4-FFF2-40B4-BE49-F238E27FC236}">
                <a16:creationId xmlns:a16="http://schemas.microsoft.com/office/drawing/2014/main" id="{1C092913-81E8-4EFC-90E7-3D3F0CB538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BFA234-46F6-4D88-AFF2-FDD818A92FF2}"/>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2339267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A59A-23EC-4CD2-B464-533CCD4875AA}"/>
              </a:ext>
            </a:extLst>
          </p:cNvPr>
          <p:cNvSpPr>
            <a:spLocks noGrp="1"/>
          </p:cNvSpPr>
          <p:nvPr>
            <p:ph type="title"/>
          </p:nvPr>
        </p:nvSpPr>
        <p:spPr>
          <a:xfrm>
            <a:off x="831850" y="2040835"/>
            <a:ext cx="10515600" cy="252164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30C179A-3254-4406-8C8B-CB9EC8E887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6CCF1B-4388-4672-971E-E08CA5D778A8}"/>
              </a:ext>
            </a:extLst>
          </p:cNvPr>
          <p:cNvSpPr>
            <a:spLocks noGrp="1"/>
          </p:cNvSpPr>
          <p:nvPr>
            <p:ph type="dt" sz="half" idx="10"/>
          </p:nvPr>
        </p:nvSpPr>
        <p:spPr/>
        <p:txBody>
          <a:bodyPr/>
          <a:lstStyle/>
          <a:p>
            <a:fld id="{766702A9-BB1D-4D90-B013-625B7DB091AF}" type="datetimeFigureOut">
              <a:rPr lang="en-GB" smtClean="0"/>
              <a:t>23/03/2023</a:t>
            </a:fld>
            <a:endParaRPr lang="en-GB"/>
          </a:p>
        </p:txBody>
      </p:sp>
      <p:sp>
        <p:nvSpPr>
          <p:cNvPr id="5" name="Footer Placeholder 4">
            <a:extLst>
              <a:ext uri="{FF2B5EF4-FFF2-40B4-BE49-F238E27FC236}">
                <a16:creationId xmlns:a16="http://schemas.microsoft.com/office/drawing/2014/main" id="{972F7E6A-1F30-4616-81C6-26367DA661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1D3249-AF68-424C-9C13-23C92C813057}"/>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1008479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A3D2-9676-44E0-A368-AF6E722DD2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B35339-F87A-4657-9B20-A463F229BCDC}"/>
              </a:ext>
            </a:extLst>
          </p:cNvPr>
          <p:cNvSpPr>
            <a:spLocks noGrp="1"/>
          </p:cNvSpPr>
          <p:nvPr>
            <p:ph sz="half" idx="1"/>
          </p:nvPr>
        </p:nvSpPr>
        <p:spPr>
          <a:xfrm>
            <a:off x="838200" y="2001077"/>
            <a:ext cx="5181600" cy="41758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6D98AC6-D2EE-4B1B-BDED-EF19F5ADE531}"/>
              </a:ext>
            </a:extLst>
          </p:cNvPr>
          <p:cNvSpPr>
            <a:spLocks noGrp="1"/>
          </p:cNvSpPr>
          <p:nvPr>
            <p:ph sz="half" idx="2"/>
          </p:nvPr>
        </p:nvSpPr>
        <p:spPr>
          <a:xfrm>
            <a:off x="6172200" y="2001077"/>
            <a:ext cx="5181600" cy="41758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732EA35-1B6A-48A7-962B-626C5AA59658}"/>
              </a:ext>
            </a:extLst>
          </p:cNvPr>
          <p:cNvSpPr>
            <a:spLocks noGrp="1"/>
          </p:cNvSpPr>
          <p:nvPr>
            <p:ph type="dt" sz="half" idx="10"/>
          </p:nvPr>
        </p:nvSpPr>
        <p:spPr/>
        <p:txBody>
          <a:bodyPr/>
          <a:lstStyle/>
          <a:p>
            <a:fld id="{766702A9-BB1D-4D90-B013-625B7DB091AF}" type="datetimeFigureOut">
              <a:rPr lang="en-GB" smtClean="0"/>
              <a:t>23/03/2023</a:t>
            </a:fld>
            <a:endParaRPr lang="en-GB"/>
          </a:p>
        </p:txBody>
      </p:sp>
      <p:sp>
        <p:nvSpPr>
          <p:cNvPr id="6" name="Footer Placeholder 5">
            <a:extLst>
              <a:ext uri="{FF2B5EF4-FFF2-40B4-BE49-F238E27FC236}">
                <a16:creationId xmlns:a16="http://schemas.microsoft.com/office/drawing/2014/main" id="{D97F1D07-13FC-4FEB-AE73-E40991699F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91270B-F5A6-4C9A-A5AC-25CA7DD6207F}"/>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3433687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6B1A9-46A8-4C7E-8B17-F563D3E6BE4C}"/>
              </a:ext>
            </a:extLst>
          </p:cNvPr>
          <p:cNvSpPr>
            <a:spLocks noGrp="1"/>
          </p:cNvSpPr>
          <p:nvPr>
            <p:ph type="title"/>
          </p:nvPr>
        </p:nvSpPr>
        <p:spPr>
          <a:xfrm>
            <a:off x="1881808" y="365125"/>
            <a:ext cx="9473579"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C1489F-11DD-4A3A-A614-C3C671AF75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98C141-BF9B-466A-890A-DCBBAE842574}"/>
              </a:ext>
            </a:extLst>
          </p:cNvPr>
          <p:cNvSpPr>
            <a:spLocks noGrp="1"/>
          </p:cNvSpPr>
          <p:nvPr>
            <p:ph sz="half" idx="2"/>
          </p:nvPr>
        </p:nvSpPr>
        <p:spPr>
          <a:xfrm>
            <a:off x="839788" y="2671761"/>
            <a:ext cx="5157787" cy="3517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AF9A17C-D1CC-4CD5-B885-E8C910F4BA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128A88-3113-4572-8AB9-B03C26B143D0}"/>
              </a:ext>
            </a:extLst>
          </p:cNvPr>
          <p:cNvSpPr>
            <a:spLocks noGrp="1"/>
          </p:cNvSpPr>
          <p:nvPr>
            <p:ph sz="quarter" idx="4"/>
          </p:nvPr>
        </p:nvSpPr>
        <p:spPr>
          <a:xfrm>
            <a:off x="6172200" y="2671761"/>
            <a:ext cx="5183188" cy="35179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091E73F-E669-4450-8669-7D4F23D7BEF1}"/>
              </a:ext>
            </a:extLst>
          </p:cNvPr>
          <p:cNvSpPr>
            <a:spLocks noGrp="1"/>
          </p:cNvSpPr>
          <p:nvPr>
            <p:ph type="dt" sz="half" idx="10"/>
          </p:nvPr>
        </p:nvSpPr>
        <p:spPr/>
        <p:txBody>
          <a:bodyPr/>
          <a:lstStyle/>
          <a:p>
            <a:fld id="{766702A9-BB1D-4D90-B013-625B7DB091AF}" type="datetimeFigureOut">
              <a:rPr lang="en-GB" smtClean="0"/>
              <a:t>23/03/2023</a:t>
            </a:fld>
            <a:endParaRPr lang="en-GB"/>
          </a:p>
        </p:txBody>
      </p:sp>
      <p:sp>
        <p:nvSpPr>
          <p:cNvPr id="8" name="Footer Placeholder 7">
            <a:extLst>
              <a:ext uri="{FF2B5EF4-FFF2-40B4-BE49-F238E27FC236}">
                <a16:creationId xmlns:a16="http://schemas.microsoft.com/office/drawing/2014/main" id="{56B226F2-BAA3-4B9C-ABCE-AE5235DD1F8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13DB6F-86E9-43C8-A435-3673BA8073EB}"/>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2244564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BEC4A-8949-408F-9F03-C2CFE7EF33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BF046C6-4BAB-4DEF-A3E1-7B25A4925908}"/>
              </a:ext>
            </a:extLst>
          </p:cNvPr>
          <p:cNvSpPr>
            <a:spLocks noGrp="1"/>
          </p:cNvSpPr>
          <p:nvPr>
            <p:ph type="dt" sz="half" idx="10"/>
          </p:nvPr>
        </p:nvSpPr>
        <p:spPr/>
        <p:txBody>
          <a:bodyPr/>
          <a:lstStyle/>
          <a:p>
            <a:fld id="{766702A9-BB1D-4D90-B013-625B7DB091AF}" type="datetimeFigureOut">
              <a:rPr lang="en-GB" smtClean="0"/>
              <a:t>23/03/2023</a:t>
            </a:fld>
            <a:endParaRPr lang="en-GB"/>
          </a:p>
        </p:txBody>
      </p:sp>
      <p:sp>
        <p:nvSpPr>
          <p:cNvPr id="4" name="Footer Placeholder 3">
            <a:extLst>
              <a:ext uri="{FF2B5EF4-FFF2-40B4-BE49-F238E27FC236}">
                <a16:creationId xmlns:a16="http://schemas.microsoft.com/office/drawing/2014/main" id="{25891E7D-84B0-4633-BE3E-36D212AD7A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9C5E550-E309-4B46-B91F-6A267495BF16}"/>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3686772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BE6336-5C79-4D20-9536-423B6E41D02D}"/>
              </a:ext>
            </a:extLst>
          </p:cNvPr>
          <p:cNvSpPr>
            <a:spLocks noGrp="1"/>
          </p:cNvSpPr>
          <p:nvPr>
            <p:ph type="dt" sz="half" idx="10"/>
          </p:nvPr>
        </p:nvSpPr>
        <p:spPr/>
        <p:txBody>
          <a:bodyPr/>
          <a:lstStyle/>
          <a:p>
            <a:fld id="{766702A9-BB1D-4D90-B013-625B7DB091AF}" type="datetimeFigureOut">
              <a:rPr lang="en-GB" smtClean="0"/>
              <a:t>23/03/2023</a:t>
            </a:fld>
            <a:endParaRPr lang="en-GB"/>
          </a:p>
        </p:txBody>
      </p:sp>
      <p:sp>
        <p:nvSpPr>
          <p:cNvPr id="3" name="Footer Placeholder 2">
            <a:extLst>
              <a:ext uri="{FF2B5EF4-FFF2-40B4-BE49-F238E27FC236}">
                <a16:creationId xmlns:a16="http://schemas.microsoft.com/office/drawing/2014/main" id="{22823165-D160-4EF5-88DA-D764C5F315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6A22871-9985-44B7-BC80-C9856EF652DF}"/>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1657706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AC458-173C-46F8-A930-608103F33AFA}"/>
              </a:ext>
            </a:extLst>
          </p:cNvPr>
          <p:cNvSpPr>
            <a:spLocks noGrp="1"/>
          </p:cNvSpPr>
          <p:nvPr>
            <p:ph type="title"/>
          </p:nvPr>
        </p:nvSpPr>
        <p:spPr>
          <a:xfrm>
            <a:off x="1908312" y="0"/>
            <a:ext cx="9445487" cy="133847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28B37EE-59B0-4928-B952-016C9FDE92FD}"/>
              </a:ext>
            </a:extLst>
          </p:cNvPr>
          <p:cNvSpPr>
            <a:spLocks noGrp="1"/>
          </p:cNvSpPr>
          <p:nvPr>
            <p:ph idx="1"/>
          </p:nvPr>
        </p:nvSpPr>
        <p:spPr>
          <a:xfrm>
            <a:off x="5183188" y="2057400"/>
            <a:ext cx="6172200" cy="3803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96B7217-3FB0-49EA-A727-DC630912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3175B1-0A8A-4007-B8DB-4997E1818F87}"/>
              </a:ext>
            </a:extLst>
          </p:cNvPr>
          <p:cNvSpPr>
            <a:spLocks noGrp="1"/>
          </p:cNvSpPr>
          <p:nvPr>
            <p:ph type="dt" sz="half" idx="10"/>
          </p:nvPr>
        </p:nvSpPr>
        <p:spPr/>
        <p:txBody>
          <a:bodyPr/>
          <a:lstStyle/>
          <a:p>
            <a:fld id="{766702A9-BB1D-4D90-B013-625B7DB091AF}" type="datetimeFigureOut">
              <a:rPr lang="en-GB" smtClean="0"/>
              <a:t>23/03/2023</a:t>
            </a:fld>
            <a:endParaRPr lang="en-GB"/>
          </a:p>
        </p:txBody>
      </p:sp>
      <p:sp>
        <p:nvSpPr>
          <p:cNvPr id="6" name="Footer Placeholder 5">
            <a:extLst>
              <a:ext uri="{FF2B5EF4-FFF2-40B4-BE49-F238E27FC236}">
                <a16:creationId xmlns:a16="http://schemas.microsoft.com/office/drawing/2014/main" id="{3304E023-CAB1-4BF8-839C-CCC2D67616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8375D7-986D-41B8-BA3A-6802B70215CA}"/>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1217498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F706F-1CB5-4444-A334-64F26D3A7114}"/>
              </a:ext>
            </a:extLst>
          </p:cNvPr>
          <p:cNvSpPr>
            <a:spLocks noGrp="1"/>
          </p:cNvSpPr>
          <p:nvPr>
            <p:ph type="title"/>
          </p:nvPr>
        </p:nvSpPr>
        <p:spPr>
          <a:xfrm>
            <a:off x="1762539" y="384313"/>
            <a:ext cx="10190922" cy="957125"/>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47C7052-C82F-4B03-8FDF-72A4189765D8}"/>
              </a:ext>
            </a:extLst>
          </p:cNvPr>
          <p:cNvSpPr>
            <a:spLocks noGrp="1"/>
          </p:cNvSpPr>
          <p:nvPr>
            <p:ph type="pic" idx="1"/>
          </p:nvPr>
        </p:nvSpPr>
        <p:spPr>
          <a:xfrm>
            <a:off x="5183188" y="1828800"/>
            <a:ext cx="7008812"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35E24267-D626-4F9F-B5C2-A63CB7E35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9A110E-14E5-4296-94D4-11597B851076}"/>
              </a:ext>
            </a:extLst>
          </p:cNvPr>
          <p:cNvSpPr>
            <a:spLocks noGrp="1"/>
          </p:cNvSpPr>
          <p:nvPr>
            <p:ph type="dt" sz="half" idx="10"/>
          </p:nvPr>
        </p:nvSpPr>
        <p:spPr/>
        <p:txBody>
          <a:bodyPr/>
          <a:lstStyle/>
          <a:p>
            <a:fld id="{766702A9-BB1D-4D90-B013-625B7DB091AF}" type="datetimeFigureOut">
              <a:rPr lang="en-GB" smtClean="0"/>
              <a:t>23/03/2023</a:t>
            </a:fld>
            <a:endParaRPr lang="en-GB"/>
          </a:p>
        </p:txBody>
      </p:sp>
      <p:sp>
        <p:nvSpPr>
          <p:cNvPr id="6" name="Footer Placeholder 5">
            <a:extLst>
              <a:ext uri="{FF2B5EF4-FFF2-40B4-BE49-F238E27FC236}">
                <a16:creationId xmlns:a16="http://schemas.microsoft.com/office/drawing/2014/main" id="{2F6F3CF2-816E-4EB9-AF32-352F965CEA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847377-3FCD-42F2-BCA9-BD431487A5B5}"/>
              </a:ext>
            </a:extLst>
          </p:cNvPr>
          <p:cNvSpPr>
            <a:spLocks noGrp="1"/>
          </p:cNvSpPr>
          <p:nvPr>
            <p:ph type="sldNum" sz="quarter" idx="12"/>
          </p:nvPr>
        </p:nvSpPr>
        <p:spPr/>
        <p:txBody>
          <a:bodyPr/>
          <a:lstStyle/>
          <a:p>
            <a:fld id="{579F8914-83D6-4C40-9426-5648F920408B}" type="slidenum">
              <a:rPr lang="en-GB" smtClean="0"/>
              <a:t>‹#›</a:t>
            </a:fld>
            <a:endParaRPr lang="en-GB"/>
          </a:p>
        </p:txBody>
      </p:sp>
    </p:spTree>
    <p:extLst>
      <p:ext uri="{BB962C8B-B14F-4D97-AF65-F5344CB8AC3E}">
        <p14:creationId xmlns:p14="http://schemas.microsoft.com/office/powerpoint/2010/main" val="1399585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4471D0-2048-4270-8793-0FF6001C690A}"/>
              </a:ext>
            </a:extLst>
          </p:cNvPr>
          <p:cNvSpPr>
            <a:spLocks noGrp="1"/>
          </p:cNvSpPr>
          <p:nvPr>
            <p:ph type="body" idx="1"/>
          </p:nvPr>
        </p:nvSpPr>
        <p:spPr>
          <a:xfrm>
            <a:off x="838200" y="2082801"/>
            <a:ext cx="10515600" cy="40941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D27563-E021-46D7-A937-02094210F4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anose="02000505000000020004" pitchFamily="2" charset="0"/>
              </a:defRPr>
            </a:lvl1pPr>
          </a:lstStyle>
          <a:p>
            <a:fld id="{766702A9-BB1D-4D90-B013-625B7DB091AF}" type="datetimeFigureOut">
              <a:rPr lang="en-GB" smtClean="0"/>
              <a:pPr/>
              <a:t>23/03/2023</a:t>
            </a:fld>
            <a:endParaRPr lang="en-GB"/>
          </a:p>
        </p:txBody>
      </p:sp>
      <p:sp>
        <p:nvSpPr>
          <p:cNvPr id="5" name="Footer Placeholder 4">
            <a:extLst>
              <a:ext uri="{FF2B5EF4-FFF2-40B4-BE49-F238E27FC236}">
                <a16:creationId xmlns:a16="http://schemas.microsoft.com/office/drawing/2014/main" id="{2FCFA3BC-C4D9-403A-8D6D-3F252B9E6C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anose="02000505000000020004" pitchFamily="2" charset="0"/>
              </a:defRPr>
            </a:lvl1pPr>
          </a:lstStyle>
          <a:p>
            <a:endParaRPr lang="en-GB"/>
          </a:p>
        </p:txBody>
      </p:sp>
      <p:sp>
        <p:nvSpPr>
          <p:cNvPr id="6" name="Slide Number Placeholder 5">
            <a:extLst>
              <a:ext uri="{FF2B5EF4-FFF2-40B4-BE49-F238E27FC236}">
                <a16:creationId xmlns:a16="http://schemas.microsoft.com/office/drawing/2014/main" id="{DE06A421-FBF2-4F1B-99B3-7FEB26104A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anose="02000505000000020004" pitchFamily="2" charset="0"/>
              </a:defRPr>
            </a:lvl1pPr>
          </a:lstStyle>
          <a:p>
            <a:fld id="{579F8914-83D6-4C40-9426-5648F920408B}" type="slidenum">
              <a:rPr lang="en-GB" smtClean="0"/>
              <a:pPr/>
              <a:t>‹#›</a:t>
            </a:fld>
            <a:endParaRPr lang="en-GB"/>
          </a:p>
        </p:txBody>
      </p:sp>
      <p:sp>
        <p:nvSpPr>
          <p:cNvPr id="7" name="Rectangle 6">
            <a:extLst>
              <a:ext uri="{FF2B5EF4-FFF2-40B4-BE49-F238E27FC236}">
                <a16:creationId xmlns:a16="http://schemas.microsoft.com/office/drawing/2014/main" id="{17563087-2DC1-4959-95F1-0A58C7B5C6A7}"/>
              </a:ext>
            </a:extLst>
          </p:cNvPr>
          <p:cNvSpPr>
            <a:spLocks noChangeArrowheads="1"/>
          </p:cNvSpPr>
          <p:nvPr userDrawn="1"/>
        </p:nvSpPr>
        <p:spPr bwMode="auto">
          <a:xfrm>
            <a:off x="0" y="-26989"/>
            <a:ext cx="12192000" cy="1852613"/>
          </a:xfrm>
          <a:prstGeom prst="rect">
            <a:avLst/>
          </a:prstGeom>
          <a:solidFill>
            <a:srgbClr val="0A4958"/>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eaLnBrk="1" hangingPunct="1">
              <a:defRPr/>
            </a:pPr>
            <a:endParaRPr lang="en-GB" altLang="en-US" sz="2400">
              <a:latin typeface="Times New Roman" panose="02020603050405020304" pitchFamily="18" charset="0"/>
            </a:endParaRPr>
          </a:p>
        </p:txBody>
      </p:sp>
      <p:sp>
        <p:nvSpPr>
          <p:cNvPr id="2" name="Title Placeholder 1">
            <a:extLst>
              <a:ext uri="{FF2B5EF4-FFF2-40B4-BE49-F238E27FC236}">
                <a16:creationId xmlns:a16="http://schemas.microsoft.com/office/drawing/2014/main" id="{23711608-DC2E-4FCF-816D-04B0B27C70BB}"/>
              </a:ext>
            </a:extLst>
          </p:cNvPr>
          <p:cNvSpPr>
            <a:spLocks noGrp="1"/>
          </p:cNvSpPr>
          <p:nvPr>
            <p:ph type="title"/>
          </p:nvPr>
        </p:nvSpPr>
        <p:spPr>
          <a:xfrm>
            <a:off x="1974574" y="365125"/>
            <a:ext cx="9379226" cy="1278145"/>
          </a:xfrm>
          <a:prstGeom prst="rect">
            <a:avLst/>
          </a:prstGeom>
        </p:spPr>
        <p:txBody>
          <a:bodyPr vert="horz" lIns="91440" tIns="45720" rIns="91440" bIns="45720" rtlCol="0" anchor="ctr">
            <a:normAutofit/>
          </a:bodyPr>
          <a:lstStyle/>
          <a:p>
            <a:r>
              <a:rPr lang="en-US"/>
              <a:t>Click to edit Master title style</a:t>
            </a:r>
            <a:endParaRPr lang="en-GB"/>
          </a:p>
        </p:txBody>
      </p:sp>
      <p:pic>
        <p:nvPicPr>
          <p:cNvPr id="9" name="Picture 8">
            <a:extLst>
              <a:ext uri="{FF2B5EF4-FFF2-40B4-BE49-F238E27FC236}">
                <a16:creationId xmlns:a16="http://schemas.microsoft.com/office/drawing/2014/main" id="{F066F2D9-078D-4C5B-8578-88EE6A9B4F8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352" y="-123065"/>
            <a:ext cx="2077278" cy="2077278"/>
          </a:xfrm>
          <a:prstGeom prst="rect">
            <a:avLst/>
          </a:prstGeom>
        </p:spPr>
      </p:pic>
    </p:spTree>
    <p:extLst>
      <p:ext uri="{BB962C8B-B14F-4D97-AF65-F5344CB8AC3E}">
        <p14:creationId xmlns:p14="http://schemas.microsoft.com/office/powerpoint/2010/main" val="4091808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800" kern="1200">
          <a:solidFill>
            <a:schemeClr val="bg1"/>
          </a:solidFill>
          <a:latin typeface="Montserrat" panose="02000505000000020004" pitchFamily="2" charset="0"/>
          <a:ea typeface="+mj-ea"/>
          <a:cs typeface="+mj-cs"/>
        </a:defRPr>
      </a:lvl1pPr>
    </p:titleStyle>
    <p:bodyStyle>
      <a:lvl1pPr marL="228600" indent="-228600" algn="l" defTabSz="914400" rtl="0" eaLnBrk="1" latinLnBrk="0" hangingPunct="1">
        <a:lnSpc>
          <a:spcPct val="90000"/>
        </a:lnSpc>
        <a:spcBef>
          <a:spcPts val="1000"/>
        </a:spcBef>
        <a:buClr>
          <a:srgbClr val="E2219B"/>
        </a:buClr>
        <a:buFont typeface="Arial" panose="020B0604020202020204" pitchFamily="34" charset="0"/>
        <a:buChar char="•"/>
        <a:defRPr sz="2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1pPr>
      <a:lvl2pPr marL="685800" indent="-228600" algn="l" defTabSz="914400" rtl="0" eaLnBrk="1" latinLnBrk="0" hangingPunct="1">
        <a:lnSpc>
          <a:spcPct val="90000"/>
        </a:lnSpc>
        <a:spcBef>
          <a:spcPts val="500"/>
        </a:spcBef>
        <a:buClr>
          <a:srgbClr val="E2219B"/>
        </a:buClr>
        <a:buFont typeface="Arial" panose="020B0604020202020204" pitchFamily="34" charset="0"/>
        <a:buChar char="•"/>
        <a:defRPr sz="24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1143000" indent="-228600" algn="l" defTabSz="914400" rtl="0" eaLnBrk="1" latinLnBrk="0" hangingPunct="1">
        <a:lnSpc>
          <a:spcPct val="90000"/>
        </a:lnSpc>
        <a:spcBef>
          <a:spcPts val="500"/>
        </a:spcBef>
        <a:buClr>
          <a:srgbClr val="E2219B"/>
        </a:buClr>
        <a:buFont typeface="Arial" panose="020B0604020202020204" pitchFamily="34" charset="0"/>
        <a:buChar char="•"/>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6002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20574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5617B-7BD6-4423-9412-20746D51443C}"/>
              </a:ext>
            </a:extLst>
          </p:cNvPr>
          <p:cNvSpPr>
            <a:spLocks noGrp="1"/>
          </p:cNvSpPr>
          <p:nvPr>
            <p:ph type="ctrTitle"/>
          </p:nvPr>
        </p:nvSpPr>
        <p:spPr>
          <a:xfrm>
            <a:off x="2883877" y="374936"/>
            <a:ext cx="6424246" cy="3045282"/>
          </a:xfrm>
        </p:spPr>
        <p:txBody>
          <a:bodyPr>
            <a:normAutofit/>
          </a:bodyPr>
          <a:lstStyle/>
          <a:p>
            <a:r>
              <a:rPr lang="en-GB" sz="2800"/>
              <a:t>An introduction to</a:t>
            </a:r>
            <a:br>
              <a:rPr lang="en-GB" sz="2800"/>
            </a:br>
            <a:r>
              <a:rPr lang="en-GB" sz="2800"/>
              <a:t>community wealth building</a:t>
            </a:r>
          </a:p>
        </p:txBody>
      </p:sp>
      <p:sp>
        <p:nvSpPr>
          <p:cNvPr id="3" name="Subtitle 2">
            <a:extLst>
              <a:ext uri="{FF2B5EF4-FFF2-40B4-BE49-F238E27FC236}">
                <a16:creationId xmlns:a16="http://schemas.microsoft.com/office/drawing/2014/main" id="{6C81C6B4-6CF6-4D55-927F-0BF367F2047F}"/>
              </a:ext>
            </a:extLst>
          </p:cNvPr>
          <p:cNvSpPr>
            <a:spLocks noGrp="1"/>
          </p:cNvSpPr>
          <p:nvPr>
            <p:ph type="subTitle" idx="1"/>
          </p:nvPr>
        </p:nvSpPr>
        <p:spPr>
          <a:xfrm>
            <a:off x="3856487" y="3526366"/>
            <a:ext cx="2103140" cy="1655762"/>
          </a:xfrm>
        </p:spPr>
        <p:txBody>
          <a:bodyPr>
            <a:normAutofit/>
          </a:bodyPr>
          <a:lstStyle/>
          <a:p>
            <a:endParaRPr lang="en-GB" sz="1600">
              <a:latin typeface="Montserrat" panose="00000500000000000000" pitchFamily="50" charset="0"/>
            </a:endParaRPr>
          </a:p>
          <a:p>
            <a:r>
              <a:rPr lang="en-GB" sz="1600" b="1">
                <a:latin typeface="Montserrat" panose="00000500000000000000" pitchFamily="50" charset="0"/>
              </a:rPr>
              <a:t>Lauren Bond</a:t>
            </a:r>
          </a:p>
          <a:p>
            <a:r>
              <a:rPr lang="en-GB" sz="1600">
                <a:latin typeface="Montserrat" panose="00000500000000000000" pitchFamily="50" charset="0"/>
              </a:rPr>
              <a:t>Senior Researcher</a:t>
            </a:r>
            <a:endParaRPr lang="en-GB">
              <a:latin typeface="Montserrat" panose="00000500000000000000" pitchFamily="50" charset="0"/>
            </a:endParaRPr>
          </a:p>
          <a:p>
            <a:endParaRPr lang="en-GB">
              <a:latin typeface="Montserrat" panose="00000500000000000000" pitchFamily="50" charset="0"/>
            </a:endParaRPr>
          </a:p>
        </p:txBody>
      </p:sp>
      <p:pic>
        <p:nvPicPr>
          <p:cNvPr id="6" name="Picture 5">
            <a:extLst>
              <a:ext uri="{FF2B5EF4-FFF2-40B4-BE49-F238E27FC236}">
                <a16:creationId xmlns:a16="http://schemas.microsoft.com/office/drawing/2014/main" id="{10DD6F76-F5DD-4A28-A214-EFF1B0FF28DA}"/>
              </a:ext>
            </a:extLst>
          </p:cNvPr>
          <p:cNvPicPr>
            <a:picLocks noChangeAspect="1"/>
          </p:cNvPicPr>
          <p:nvPr/>
        </p:nvPicPr>
        <p:blipFill rotWithShape="1">
          <a:blip r:embed="rId3"/>
          <a:srcRect l="18557" t="48656" r="75069" b="32704"/>
          <a:stretch/>
        </p:blipFill>
        <p:spPr>
          <a:xfrm>
            <a:off x="8962900" y="5662503"/>
            <a:ext cx="982617" cy="969908"/>
          </a:xfrm>
          <a:prstGeom prst="rect">
            <a:avLst/>
          </a:prstGeom>
        </p:spPr>
      </p:pic>
      <p:sp>
        <p:nvSpPr>
          <p:cNvPr id="8" name="TextBox 7">
            <a:extLst>
              <a:ext uri="{FF2B5EF4-FFF2-40B4-BE49-F238E27FC236}">
                <a16:creationId xmlns:a16="http://schemas.microsoft.com/office/drawing/2014/main" id="{F36A3377-8E78-4C9B-956B-DBAB7A49C973}"/>
              </a:ext>
            </a:extLst>
          </p:cNvPr>
          <p:cNvSpPr txBox="1"/>
          <p:nvPr/>
        </p:nvSpPr>
        <p:spPr>
          <a:xfrm>
            <a:off x="9793357" y="6091999"/>
            <a:ext cx="2279374" cy="307777"/>
          </a:xfrm>
          <a:prstGeom prst="rect">
            <a:avLst/>
          </a:prstGeom>
          <a:noFill/>
        </p:spPr>
        <p:txBody>
          <a:bodyPr wrap="square" rtlCol="0">
            <a:spAutoFit/>
          </a:bodyPr>
          <a:lstStyle/>
          <a:p>
            <a:r>
              <a:rPr lang="en-GB" sz="1400">
                <a:latin typeface="Montserrat" panose="02000505000000020004" pitchFamily="2" charset="0"/>
                <a:ea typeface="Open Sans" panose="020B0606030504020204" pitchFamily="34" charset="0"/>
                <a:cs typeface="Open Sans" panose="020B0606030504020204" pitchFamily="34" charset="0"/>
              </a:rPr>
              <a:t>@CLESthinkdo</a:t>
            </a:r>
          </a:p>
        </p:txBody>
      </p:sp>
      <p:sp>
        <p:nvSpPr>
          <p:cNvPr id="7" name="Subtitle 2">
            <a:extLst>
              <a:ext uri="{FF2B5EF4-FFF2-40B4-BE49-F238E27FC236}">
                <a16:creationId xmlns:a16="http://schemas.microsoft.com/office/drawing/2014/main" id="{67FFE82C-08BA-C229-A89F-F0F09957A832}"/>
              </a:ext>
            </a:extLst>
          </p:cNvPr>
          <p:cNvSpPr txBox="1">
            <a:spLocks/>
          </p:cNvSpPr>
          <p:nvPr/>
        </p:nvSpPr>
        <p:spPr>
          <a:xfrm>
            <a:off x="4498410" y="4354247"/>
            <a:ext cx="3195179"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E2219B"/>
              </a:buClr>
              <a:buFont typeface="Arial" panose="020B0604020202020204" pitchFamily="34" charset="0"/>
              <a:buNone/>
              <a:defRPr sz="3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Clr>
                <a:srgbClr val="E2219B"/>
              </a:buClr>
              <a:buFont typeface="Arial" panose="020B0604020202020204" pitchFamily="34" charset="0"/>
              <a:buNone/>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914400" indent="0" algn="ctr" defTabSz="914400" rtl="0" eaLnBrk="1" latinLnBrk="0" hangingPunct="1">
              <a:lnSpc>
                <a:spcPct val="90000"/>
              </a:lnSpc>
              <a:spcBef>
                <a:spcPts val="500"/>
              </a:spcBef>
              <a:buClr>
                <a:srgbClr val="E2219B"/>
              </a:buClr>
              <a:buFont typeface="Arial" panose="020B0604020202020204" pitchFamily="34" charset="0"/>
              <a:buNone/>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371600" indent="0" algn="ctr" defTabSz="914400" rtl="0" eaLnBrk="1" latinLnBrk="0" hangingPunct="1">
              <a:lnSpc>
                <a:spcPct val="90000"/>
              </a:lnSpc>
              <a:spcBef>
                <a:spcPts val="500"/>
              </a:spcBef>
              <a:buClr>
                <a:srgbClr val="E2219B"/>
              </a:buClr>
              <a:buFont typeface="Arial" panose="020B0604020202020204" pitchFamily="34" charset="0"/>
              <a:buNone/>
              <a:defRPr sz="16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1828800" indent="0" algn="ctr" defTabSz="914400" rtl="0" eaLnBrk="1" latinLnBrk="0" hangingPunct="1">
              <a:lnSpc>
                <a:spcPct val="90000"/>
              </a:lnSpc>
              <a:spcBef>
                <a:spcPts val="500"/>
              </a:spcBef>
              <a:buClr>
                <a:srgbClr val="E2219B"/>
              </a:buClr>
              <a:buFont typeface="Arial" panose="020B0604020202020204" pitchFamily="34" charset="0"/>
              <a:buNone/>
              <a:defRPr sz="16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600">
              <a:latin typeface="Montserrat" panose="00000500000000000000" pitchFamily="50" charset="0"/>
            </a:endParaRPr>
          </a:p>
          <a:p>
            <a:endParaRPr lang="en-GB">
              <a:latin typeface="Montserrat" panose="00000500000000000000" pitchFamily="50" charset="0"/>
            </a:endParaRPr>
          </a:p>
          <a:p>
            <a:endParaRPr lang="en-GB">
              <a:latin typeface="Montserrat" panose="00000500000000000000" pitchFamily="50" charset="0"/>
            </a:endParaRPr>
          </a:p>
        </p:txBody>
      </p:sp>
      <p:sp>
        <p:nvSpPr>
          <p:cNvPr id="4" name="Subtitle 2">
            <a:extLst>
              <a:ext uri="{FF2B5EF4-FFF2-40B4-BE49-F238E27FC236}">
                <a16:creationId xmlns:a16="http://schemas.microsoft.com/office/drawing/2014/main" id="{8DEB1534-CDEA-2E0A-E33B-EA422CB736D3}"/>
              </a:ext>
            </a:extLst>
          </p:cNvPr>
          <p:cNvSpPr txBox="1">
            <a:spLocks/>
          </p:cNvSpPr>
          <p:nvPr/>
        </p:nvSpPr>
        <p:spPr>
          <a:xfrm>
            <a:off x="5967043" y="3526366"/>
            <a:ext cx="2488791"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E2219B"/>
              </a:buClr>
              <a:buFont typeface="Arial" panose="020B0604020202020204" pitchFamily="34" charset="0"/>
              <a:buNone/>
              <a:defRPr sz="3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Clr>
                <a:srgbClr val="E2219B"/>
              </a:buClr>
              <a:buFont typeface="Arial" panose="020B0604020202020204" pitchFamily="34" charset="0"/>
              <a:buNone/>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914400" indent="0" algn="ctr" defTabSz="914400" rtl="0" eaLnBrk="1" latinLnBrk="0" hangingPunct="1">
              <a:lnSpc>
                <a:spcPct val="90000"/>
              </a:lnSpc>
              <a:spcBef>
                <a:spcPts val="500"/>
              </a:spcBef>
              <a:buClr>
                <a:srgbClr val="E2219B"/>
              </a:buClr>
              <a:buFont typeface="Arial" panose="020B0604020202020204" pitchFamily="34" charset="0"/>
              <a:buNone/>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371600" indent="0" algn="ctr" defTabSz="914400" rtl="0" eaLnBrk="1" latinLnBrk="0" hangingPunct="1">
              <a:lnSpc>
                <a:spcPct val="90000"/>
              </a:lnSpc>
              <a:spcBef>
                <a:spcPts val="500"/>
              </a:spcBef>
              <a:buClr>
                <a:srgbClr val="E2219B"/>
              </a:buClr>
              <a:buFont typeface="Arial" panose="020B0604020202020204" pitchFamily="34" charset="0"/>
              <a:buNone/>
              <a:defRPr sz="16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1828800" indent="0" algn="ctr" defTabSz="914400" rtl="0" eaLnBrk="1" latinLnBrk="0" hangingPunct="1">
              <a:lnSpc>
                <a:spcPct val="90000"/>
              </a:lnSpc>
              <a:spcBef>
                <a:spcPts val="500"/>
              </a:spcBef>
              <a:buClr>
                <a:srgbClr val="E2219B"/>
              </a:buClr>
              <a:buFont typeface="Arial" panose="020B0604020202020204" pitchFamily="34" charset="0"/>
              <a:buNone/>
              <a:defRPr sz="16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600">
              <a:latin typeface="Montserrat" panose="00000500000000000000" pitchFamily="50" charset="0"/>
            </a:endParaRPr>
          </a:p>
          <a:p>
            <a:r>
              <a:rPr lang="en-GB" sz="1600" b="1">
                <a:latin typeface="Montserrat ExtraBold" panose="00000900000000000000" pitchFamily="50" charset="0"/>
              </a:rPr>
              <a:t>Victoria Bettany</a:t>
            </a:r>
          </a:p>
          <a:p>
            <a:r>
              <a:rPr lang="en-GB" sz="1600">
                <a:latin typeface="Montserrat" panose="00000500000000000000" pitchFamily="2" charset="0"/>
              </a:rPr>
              <a:t>Senior Researcher</a:t>
            </a:r>
          </a:p>
          <a:p>
            <a:endParaRPr lang="en-GB" sz="1600">
              <a:latin typeface="Montserrat" panose="00000500000000000000" pitchFamily="50" charset="0"/>
            </a:endParaRPr>
          </a:p>
          <a:p>
            <a:endParaRPr lang="en-GB">
              <a:latin typeface="Montserrat" panose="00000500000000000000" pitchFamily="50" charset="0"/>
            </a:endParaRPr>
          </a:p>
          <a:p>
            <a:endParaRPr lang="en-GB">
              <a:latin typeface="Montserrat" panose="00000500000000000000" pitchFamily="50" charset="0"/>
            </a:endParaRPr>
          </a:p>
        </p:txBody>
      </p:sp>
    </p:spTree>
    <p:extLst>
      <p:ext uri="{BB962C8B-B14F-4D97-AF65-F5344CB8AC3E}">
        <p14:creationId xmlns:p14="http://schemas.microsoft.com/office/powerpoint/2010/main" val="2594664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E0BB-F4B3-74AC-50C9-A4DC6A6C1355}"/>
              </a:ext>
            </a:extLst>
          </p:cNvPr>
          <p:cNvSpPr>
            <a:spLocks noGrp="1"/>
          </p:cNvSpPr>
          <p:nvPr>
            <p:ph type="title"/>
          </p:nvPr>
        </p:nvSpPr>
        <p:spPr/>
        <p:txBody>
          <a:bodyPr/>
          <a:lstStyle/>
          <a:p>
            <a:r>
              <a:rPr lang="en-GB"/>
              <a:t>What can we do about it?</a:t>
            </a:r>
          </a:p>
        </p:txBody>
      </p:sp>
      <p:sp>
        <p:nvSpPr>
          <p:cNvPr id="7" name="Content Placeholder 6">
            <a:extLst>
              <a:ext uri="{FF2B5EF4-FFF2-40B4-BE49-F238E27FC236}">
                <a16:creationId xmlns:a16="http://schemas.microsoft.com/office/drawing/2014/main" id="{375E3368-CEFE-2FED-1942-FA0F27AC36AE}"/>
              </a:ext>
            </a:extLst>
          </p:cNvPr>
          <p:cNvSpPr>
            <a:spLocks noGrp="1"/>
          </p:cNvSpPr>
          <p:nvPr>
            <p:ph idx="1"/>
          </p:nvPr>
        </p:nvSpPr>
        <p:spPr>
          <a:xfrm>
            <a:off x="838200" y="2553629"/>
            <a:ext cx="10515600" cy="3623333"/>
          </a:xfrm>
        </p:spPr>
        <p:txBody>
          <a:bodyPr/>
          <a:lstStyle/>
          <a:p>
            <a:pPr marL="0" indent="0">
              <a:spcAft>
                <a:spcPts val="1200"/>
              </a:spcAft>
              <a:buNone/>
            </a:pPr>
            <a:r>
              <a:rPr lang="en-US"/>
              <a:t>It’s time for a new approach to economics and economic development! </a:t>
            </a:r>
          </a:p>
          <a:p>
            <a:pPr marL="0" indent="0">
              <a:buNone/>
            </a:pPr>
            <a:r>
              <a:rPr lang="en-US"/>
              <a:t>One which seeks to change the way our economies have come to function:</a:t>
            </a:r>
          </a:p>
          <a:p>
            <a:endParaRPr lang="en-GB"/>
          </a:p>
        </p:txBody>
      </p:sp>
      <p:sp>
        <p:nvSpPr>
          <p:cNvPr id="4" name="Rectangle 3">
            <a:extLst>
              <a:ext uri="{FF2B5EF4-FFF2-40B4-BE49-F238E27FC236}">
                <a16:creationId xmlns:a16="http://schemas.microsoft.com/office/drawing/2014/main" id="{3EC49DC1-87BB-7926-8FCC-C87687E79C29}"/>
              </a:ext>
            </a:extLst>
          </p:cNvPr>
          <p:cNvSpPr/>
          <p:nvPr/>
        </p:nvSpPr>
        <p:spPr>
          <a:xfrm>
            <a:off x="600636" y="2375210"/>
            <a:ext cx="11004450" cy="3890679"/>
          </a:xfrm>
          <a:custGeom>
            <a:avLst/>
            <a:gdLst>
              <a:gd name="connsiteX0" fmla="*/ 0 w 11004450"/>
              <a:gd name="connsiteY0" fmla="*/ 0 h 3890679"/>
              <a:gd name="connsiteX1" fmla="*/ 577734 w 11004450"/>
              <a:gd name="connsiteY1" fmla="*/ 0 h 3890679"/>
              <a:gd name="connsiteX2" fmla="*/ 935378 w 11004450"/>
              <a:gd name="connsiteY2" fmla="*/ 0 h 3890679"/>
              <a:gd name="connsiteX3" fmla="*/ 1843245 w 11004450"/>
              <a:gd name="connsiteY3" fmla="*/ 0 h 3890679"/>
              <a:gd name="connsiteX4" fmla="*/ 2420979 w 11004450"/>
              <a:gd name="connsiteY4" fmla="*/ 0 h 3890679"/>
              <a:gd name="connsiteX5" fmla="*/ 2998713 w 11004450"/>
              <a:gd name="connsiteY5" fmla="*/ 0 h 3890679"/>
              <a:gd name="connsiteX6" fmla="*/ 3906580 w 11004450"/>
              <a:gd name="connsiteY6" fmla="*/ 0 h 3890679"/>
              <a:gd name="connsiteX7" fmla="*/ 4374269 w 11004450"/>
              <a:gd name="connsiteY7" fmla="*/ 0 h 3890679"/>
              <a:gd name="connsiteX8" fmla="*/ 5282136 w 11004450"/>
              <a:gd name="connsiteY8" fmla="*/ 0 h 3890679"/>
              <a:gd name="connsiteX9" fmla="*/ 6190003 w 11004450"/>
              <a:gd name="connsiteY9" fmla="*/ 0 h 3890679"/>
              <a:gd name="connsiteX10" fmla="*/ 6877781 w 11004450"/>
              <a:gd name="connsiteY10" fmla="*/ 0 h 3890679"/>
              <a:gd name="connsiteX11" fmla="*/ 7785648 w 11004450"/>
              <a:gd name="connsiteY11" fmla="*/ 0 h 3890679"/>
              <a:gd name="connsiteX12" fmla="*/ 8363382 w 11004450"/>
              <a:gd name="connsiteY12" fmla="*/ 0 h 3890679"/>
              <a:gd name="connsiteX13" fmla="*/ 8941116 w 11004450"/>
              <a:gd name="connsiteY13" fmla="*/ 0 h 3890679"/>
              <a:gd name="connsiteX14" fmla="*/ 9738938 w 11004450"/>
              <a:gd name="connsiteY14" fmla="*/ 0 h 3890679"/>
              <a:gd name="connsiteX15" fmla="*/ 10316672 w 11004450"/>
              <a:gd name="connsiteY15" fmla="*/ 0 h 3890679"/>
              <a:gd name="connsiteX16" fmla="*/ 11004450 w 11004450"/>
              <a:gd name="connsiteY16" fmla="*/ 0 h 3890679"/>
              <a:gd name="connsiteX17" fmla="*/ 11004450 w 11004450"/>
              <a:gd name="connsiteY17" fmla="*/ 726260 h 3890679"/>
              <a:gd name="connsiteX18" fmla="*/ 11004450 w 11004450"/>
              <a:gd name="connsiteY18" fmla="*/ 1413613 h 3890679"/>
              <a:gd name="connsiteX19" fmla="*/ 11004450 w 11004450"/>
              <a:gd name="connsiteY19" fmla="*/ 2100967 h 3890679"/>
              <a:gd name="connsiteX20" fmla="*/ 11004450 w 11004450"/>
              <a:gd name="connsiteY20" fmla="*/ 2632693 h 3890679"/>
              <a:gd name="connsiteX21" fmla="*/ 11004450 w 11004450"/>
              <a:gd name="connsiteY21" fmla="*/ 3203326 h 3890679"/>
              <a:gd name="connsiteX22" fmla="*/ 11004450 w 11004450"/>
              <a:gd name="connsiteY22" fmla="*/ 3890679 h 3890679"/>
              <a:gd name="connsiteX23" fmla="*/ 10426716 w 11004450"/>
              <a:gd name="connsiteY23" fmla="*/ 3890679 h 3890679"/>
              <a:gd name="connsiteX24" fmla="*/ 9738938 w 11004450"/>
              <a:gd name="connsiteY24" fmla="*/ 3890679 h 3890679"/>
              <a:gd name="connsiteX25" fmla="*/ 9381294 w 11004450"/>
              <a:gd name="connsiteY25" fmla="*/ 3890679 h 3890679"/>
              <a:gd name="connsiteX26" fmla="*/ 9023649 w 11004450"/>
              <a:gd name="connsiteY26" fmla="*/ 3890679 h 3890679"/>
              <a:gd name="connsiteX27" fmla="*/ 8335871 w 11004450"/>
              <a:gd name="connsiteY27" fmla="*/ 3890679 h 3890679"/>
              <a:gd name="connsiteX28" fmla="*/ 7868182 w 11004450"/>
              <a:gd name="connsiteY28" fmla="*/ 3890679 h 3890679"/>
              <a:gd name="connsiteX29" fmla="*/ 7070359 w 11004450"/>
              <a:gd name="connsiteY29" fmla="*/ 3890679 h 3890679"/>
              <a:gd name="connsiteX30" fmla="*/ 6602670 w 11004450"/>
              <a:gd name="connsiteY30" fmla="*/ 3890679 h 3890679"/>
              <a:gd name="connsiteX31" fmla="*/ 5804847 w 11004450"/>
              <a:gd name="connsiteY31" fmla="*/ 3890679 h 3890679"/>
              <a:gd name="connsiteX32" fmla="*/ 5447203 w 11004450"/>
              <a:gd name="connsiteY32" fmla="*/ 3890679 h 3890679"/>
              <a:gd name="connsiteX33" fmla="*/ 4649380 w 11004450"/>
              <a:gd name="connsiteY33" fmla="*/ 3890679 h 3890679"/>
              <a:gd name="connsiteX34" fmla="*/ 4181691 w 11004450"/>
              <a:gd name="connsiteY34" fmla="*/ 3890679 h 3890679"/>
              <a:gd name="connsiteX35" fmla="*/ 3824046 w 11004450"/>
              <a:gd name="connsiteY35" fmla="*/ 3890679 h 3890679"/>
              <a:gd name="connsiteX36" fmla="*/ 3356357 w 11004450"/>
              <a:gd name="connsiteY36" fmla="*/ 3890679 h 3890679"/>
              <a:gd name="connsiteX37" fmla="*/ 2558535 w 11004450"/>
              <a:gd name="connsiteY37" fmla="*/ 3890679 h 3890679"/>
              <a:gd name="connsiteX38" fmla="*/ 2090846 w 11004450"/>
              <a:gd name="connsiteY38" fmla="*/ 3890679 h 3890679"/>
              <a:gd name="connsiteX39" fmla="*/ 1733201 w 11004450"/>
              <a:gd name="connsiteY39" fmla="*/ 3890679 h 3890679"/>
              <a:gd name="connsiteX40" fmla="*/ 1265512 w 11004450"/>
              <a:gd name="connsiteY40" fmla="*/ 3890679 h 3890679"/>
              <a:gd name="connsiteX41" fmla="*/ 687778 w 11004450"/>
              <a:gd name="connsiteY41" fmla="*/ 3890679 h 3890679"/>
              <a:gd name="connsiteX42" fmla="*/ 0 w 11004450"/>
              <a:gd name="connsiteY42" fmla="*/ 3890679 h 3890679"/>
              <a:gd name="connsiteX43" fmla="*/ 0 w 11004450"/>
              <a:gd name="connsiteY43" fmla="*/ 3320046 h 3890679"/>
              <a:gd name="connsiteX44" fmla="*/ 0 w 11004450"/>
              <a:gd name="connsiteY44" fmla="*/ 2749413 h 3890679"/>
              <a:gd name="connsiteX45" fmla="*/ 0 w 11004450"/>
              <a:gd name="connsiteY45" fmla="*/ 2100967 h 3890679"/>
              <a:gd name="connsiteX46" fmla="*/ 0 w 11004450"/>
              <a:gd name="connsiteY46" fmla="*/ 1452520 h 3890679"/>
              <a:gd name="connsiteX47" fmla="*/ 0 w 11004450"/>
              <a:gd name="connsiteY47" fmla="*/ 804074 h 3890679"/>
              <a:gd name="connsiteX48" fmla="*/ 0 w 11004450"/>
              <a:gd name="connsiteY48" fmla="*/ 0 h 389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04450" h="3890679" extrusionOk="0">
                <a:moveTo>
                  <a:pt x="0" y="0"/>
                </a:moveTo>
                <a:cubicBezTo>
                  <a:pt x="124873" y="14580"/>
                  <a:pt x="334835" y="24476"/>
                  <a:pt x="577734" y="0"/>
                </a:cubicBezTo>
                <a:cubicBezTo>
                  <a:pt x="820633" y="-24476"/>
                  <a:pt x="819525" y="10845"/>
                  <a:pt x="935378" y="0"/>
                </a:cubicBezTo>
                <a:cubicBezTo>
                  <a:pt x="1051231" y="-10845"/>
                  <a:pt x="1435330" y="37168"/>
                  <a:pt x="1843245" y="0"/>
                </a:cubicBezTo>
                <a:cubicBezTo>
                  <a:pt x="2251160" y="-37168"/>
                  <a:pt x="2195613" y="-27153"/>
                  <a:pt x="2420979" y="0"/>
                </a:cubicBezTo>
                <a:cubicBezTo>
                  <a:pt x="2646345" y="27153"/>
                  <a:pt x="2878856" y="6701"/>
                  <a:pt x="2998713" y="0"/>
                </a:cubicBezTo>
                <a:cubicBezTo>
                  <a:pt x="3118570" y="-6701"/>
                  <a:pt x="3471203" y="1869"/>
                  <a:pt x="3906580" y="0"/>
                </a:cubicBezTo>
                <a:cubicBezTo>
                  <a:pt x="4341957" y="-1869"/>
                  <a:pt x="4257775" y="-20760"/>
                  <a:pt x="4374269" y="0"/>
                </a:cubicBezTo>
                <a:cubicBezTo>
                  <a:pt x="4490763" y="20760"/>
                  <a:pt x="5014165" y="10291"/>
                  <a:pt x="5282136" y="0"/>
                </a:cubicBezTo>
                <a:cubicBezTo>
                  <a:pt x="5550107" y="-10291"/>
                  <a:pt x="5777502" y="19024"/>
                  <a:pt x="6190003" y="0"/>
                </a:cubicBezTo>
                <a:cubicBezTo>
                  <a:pt x="6602504" y="-19024"/>
                  <a:pt x="6651901" y="12633"/>
                  <a:pt x="6877781" y="0"/>
                </a:cubicBezTo>
                <a:cubicBezTo>
                  <a:pt x="7103661" y="-12633"/>
                  <a:pt x="7334345" y="-13980"/>
                  <a:pt x="7785648" y="0"/>
                </a:cubicBezTo>
                <a:cubicBezTo>
                  <a:pt x="8236951" y="13980"/>
                  <a:pt x="8189155" y="14777"/>
                  <a:pt x="8363382" y="0"/>
                </a:cubicBezTo>
                <a:cubicBezTo>
                  <a:pt x="8537609" y="-14777"/>
                  <a:pt x="8810848" y="-28663"/>
                  <a:pt x="8941116" y="0"/>
                </a:cubicBezTo>
                <a:cubicBezTo>
                  <a:pt x="9071384" y="28663"/>
                  <a:pt x="9474725" y="23760"/>
                  <a:pt x="9738938" y="0"/>
                </a:cubicBezTo>
                <a:cubicBezTo>
                  <a:pt x="10003151" y="-23760"/>
                  <a:pt x="10035375" y="22870"/>
                  <a:pt x="10316672" y="0"/>
                </a:cubicBezTo>
                <a:cubicBezTo>
                  <a:pt x="10597969" y="-22870"/>
                  <a:pt x="10674702" y="11899"/>
                  <a:pt x="11004450" y="0"/>
                </a:cubicBezTo>
                <a:cubicBezTo>
                  <a:pt x="10983367" y="292753"/>
                  <a:pt x="11009062" y="395050"/>
                  <a:pt x="11004450" y="726260"/>
                </a:cubicBezTo>
                <a:cubicBezTo>
                  <a:pt x="10999838" y="1057470"/>
                  <a:pt x="10981037" y="1105420"/>
                  <a:pt x="11004450" y="1413613"/>
                </a:cubicBezTo>
                <a:cubicBezTo>
                  <a:pt x="11027863" y="1721806"/>
                  <a:pt x="10997398" y="1811943"/>
                  <a:pt x="11004450" y="2100967"/>
                </a:cubicBezTo>
                <a:cubicBezTo>
                  <a:pt x="11011502" y="2389991"/>
                  <a:pt x="11004606" y="2407340"/>
                  <a:pt x="11004450" y="2632693"/>
                </a:cubicBezTo>
                <a:cubicBezTo>
                  <a:pt x="11004294" y="2858046"/>
                  <a:pt x="10983940" y="2988743"/>
                  <a:pt x="11004450" y="3203326"/>
                </a:cubicBezTo>
                <a:cubicBezTo>
                  <a:pt x="11024960" y="3417909"/>
                  <a:pt x="11030243" y="3558773"/>
                  <a:pt x="11004450" y="3890679"/>
                </a:cubicBezTo>
                <a:cubicBezTo>
                  <a:pt x="10721625" y="3870447"/>
                  <a:pt x="10702858" y="3867897"/>
                  <a:pt x="10426716" y="3890679"/>
                </a:cubicBezTo>
                <a:cubicBezTo>
                  <a:pt x="10150574" y="3913461"/>
                  <a:pt x="10001653" y="3890232"/>
                  <a:pt x="9738938" y="3890679"/>
                </a:cubicBezTo>
                <a:cubicBezTo>
                  <a:pt x="9476223" y="3891126"/>
                  <a:pt x="9535655" y="3893370"/>
                  <a:pt x="9381294" y="3890679"/>
                </a:cubicBezTo>
                <a:cubicBezTo>
                  <a:pt x="9226933" y="3887988"/>
                  <a:pt x="9139261" y="3890546"/>
                  <a:pt x="9023649" y="3890679"/>
                </a:cubicBezTo>
                <a:cubicBezTo>
                  <a:pt x="8908037" y="3890812"/>
                  <a:pt x="8555625" y="3863201"/>
                  <a:pt x="8335871" y="3890679"/>
                </a:cubicBezTo>
                <a:cubicBezTo>
                  <a:pt x="8116117" y="3918157"/>
                  <a:pt x="7968398" y="3873631"/>
                  <a:pt x="7868182" y="3890679"/>
                </a:cubicBezTo>
                <a:cubicBezTo>
                  <a:pt x="7767966" y="3907727"/>
                  <a:pt x="7370417" y="3923735"/>
                  <a:pt x="7070359" y="3890679"/>
                </a:cubicBezTo>
                <a:cubicBezTo>
                  <a:pt x="6770301" y="3857623"/>
                  <a:pt x="6800243" y="3868323"/>
                  <a:pt x="6602670" y="3890679"/>
                </a:cubicBezTo>
                <a:cubicBezTo>
                  <a:pt x="6405097" y="3913035"/>
                  <a:pt x="5983748" y="3855329"/>
                  <a:pt x="5804847" y="3890679"/>
                </a:cubicBezTo>
                <a:cubicBezTo>
                  <a:pt x="5625946" y="3926029"/>
                  <a:pt x="5575301" y="3882780"/>
                  <a:pt x="5447203" y="3890679"/>
                </a:cubicBezTo>
                <a:cubicBezTo>
                  <a:pt x="5319105" y="3898578"/>
                  <a:pt x="4922063" y="3871875"/>
                  <a:pt x="4649380" y="3890679"/>
                </a:cubicBezTo>
                <a:cubicBezTo>
                  <a:pt x="4376697" y="3909483"/>
                  <a:pt x="4294586" y="3878701"/>
                  <a:pt x="4181691" y="3890679"/>
                </a:cubicBezTo>
                <a:cubicBezTo>
                  <a:pt x="4068796" y="3902657"/>
                  <a:pt x="3900440" y="3874565"/>
                  <a:pt x="3824046" y="3890679"/>
                </a:cubicBezTo>
                <a:cubicBezTo>
                  <a:pt x="3747653" y="3906793"/>
                  <a:pt x="3524414" y="3884844"/>
                  <a:pt x="3356357" y="3890679"/>
                </a:cubicBezTo>
                <a:cubicBezTo>
                  <a:pt x="3188300" y="3896514"/>
                  <a:pt x="2773485" y="3878570"/>
                  <a:pt x="2558535" y="3890679"/>
                </a:cubicBezTo>
                <a:cubicBezTo>
                  <a:pt x="2343585" y="3902788"/>
                  <a:pt x="2206120" y="3893699"/>
                  <a:pt x="2090846" y="3890679"/>
                </a:cubicBezTo>
                <a:cubicBezTo>
                  <a:pt x="1975572" y="3887659"/>
                  <a:pt x="1834147" y="3897623"/>
                  <a:pt x="1733201" y="3890679"/>
                </a:cubicBezTo>
                <a:cubicBezTo>
                  <a:pt x="1632256" y="3883735"/>
                  <a:pt x="1477844" y="3879782"/>
                  <a:pt x="1265512" y="3890679"/>
                </a:cubicBezTo>
                <a:cubicBezTo>
                  <a:pt x="1053180" y="3901576"/>
                  <a:pt x="961731" y="3906802"/>
                  <a:pt x="687778" y="3890679"/>
                </a:cubicBezTo>
                <a:cubicBezTo>
                  <a:pt x="413825" y="3874556"/>
                  <a:pt x="259904" y="3899693"/>
                  <a:pt x="0" y="3890679"/>
                </a:cubicBezTo>
                <a:cubicBezTo>
                  <a:pt x="-15327" y="3707305"/>
                  <a:pt x="27028" y="3489380"/>
                  <a:pt x="0" y="3320046"/>
                </a:cubicBezTo>
                <a:cubicBezTo>
                  <a:pt x="-27028" y="3150712"/>
                  <a:pt x="-24137" y="3030745"/>
                  <a:pt x="0" y="2749413"/>
                </a:cubicBezTo>
                <a:cubicBezTo>
                  <a:pt x="24137" y="2468081"/>
                  <a:pt x="13677" y="2248184"/>
                  <a:pt x="0" y="2100967"/>
                </a:cubicBezTo>
                <a:cubicBezTo>
                  <a:pt x="-13677" y="1953750"/>
                  <a:pt x="30740" y="1711498"/>
                  <a:pt x="0" y="1452520"/>
                </a:cubicBezTo>
                <a:cubicBezTo>
                  <a:pt x="-30740" y="1193542"/>
                  <a:pt x="28089" y="1048593"/>
                  <a:pt x="0" y="804074"/>
                </a:cubicBezTo>
                <a:cubicBezTo>
                  <a:pt x="-28089" y="559555"/>
                  <a:pt x="24394" y="224625"/>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E8437A3-F3AD-8314-432F-70CFFCC436E6}"/>
              </a:ext>
            </a:extLst>
          </p:cNvPr>
          <p:cNvSpPr txBox="1"/>
          <p:nvPr/>
        </p:nvSpPr>
        <p:spPr>
          <a:xfrm>
            <a:off x="1374744" y="4645300"/>
            <a:ext cx="9456234" cy="954107"/>
          </a:xfrm>
          <a:prstGeom prst="rect">
            <a:avLst/>
          </a:prstGeom>
          <a:noFill/>
        </p:spPr>
        <p:txBody>
          <a:bodyPr wrap="square">
            <a:spAutoFit/>
          </a:bodyPr>
          <a:lstStyle/>
          <a:p>
            <a:pPr algn="ctr" defTabSz="685800">
              <a:buClr>
                <a:srgbClr val="E2209A"/>
              </a:buClr>
              <a:defRPr/>
            </a:pPr>
            <a:r>
              <a:rPr lang="en-GB" altLang="en-US" sz="2800">
                <a:solidFill>
                  <a:prstClr val="black"/>
                </a:solidFill>
                <a:latin typeface="Montserrat ExtraBold" panose="00000900000000000000" pitchFamily="50" charset="0"/>
                <a:ea typeface="Open Sans" panose="020B0604020202020204" charset="0"/>
                <a:cs typeface="Open Sans" panose="020B0604020202020204" charset="0"/>
              </a:rPr>
              <a:t>By aiming to retain more wealth and opportunity for the benefit of local people</a:t>
            </a:r>
          </a:p>
        </p:txBody>
      </p:sp>
    </p:spTree>
    <p:extLst>
      <p:ext uri="{BB962C8B-B14F-4D97-AF65-F5344CB8AC3E}">
        <p14:creationId xmlns:p14="http://schemas.microsoft.com/office/powerpoint/2010/main" val="3951187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C73B7F-77B4-BC79-5720-91A7DA78DF76}"/>
              </a:ext>
            </a:extLst>
          </p:cNvPr>
          <p:cNvSpPr/>
          <p:nvPr/>
        </p:nvSpPr>
        <p:spPr>
          <a:xfrm>
            <a:off x="-11151" y="1774909"/>
            <a:ext cx="12192000" cy="5104356"/>
          </a:xfrm>
          <a:prstGeom prst="rect">
            <a:avLst/>
          </a:prstGeom>
          <a:solidFill>
            <a:srgbClr val="0A4958"/>
          </a:solidFill>
          <a:ln>
            <a:solidFill>
              <a:srgbClr val="0A4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457CAA1F-010A-BDA4-7472-4DD4C1E14755}"/>
              </a:ext>
            </a:extLst>
          </p:cNvPr>
          <p:cNvSpPr>
            <a:spLocks noGrp="1"/>
          </p:cNvSpPr>
          <p:nvPr>
            <p:ph idx="1"/>
          </p:nvPr>
        </p:nvSpPr>
        <p:spPr>
          <a:xfrm>
            <a:off x="1336070" y="2265633"/>
            <a:ext cx="10060259" cy="3124818"/>
          </a:xfrm>
        </p:spPr>
        <p:txBody>
          <a:bodyPr>
            <a:normAutofit/>
          </a:bodyPr>
          <a:lstStyle/>
          <a:p>
            <a:pPr marL="0" indent="0" algn="r">
              <a:buNone/>
            </a:pPr>
            <a:r>
              <a:rPr lang="en-US" sz="3600">
                <a:solidFill>
                  <a:schemeClr val="bg1"/>
                </a:solidFill>
                <a:latin typeface="Montserrat ExtraBold" panose="00000900000000000000" pitchFamily="50" charset="0"/>
              </a:rPr>
              <a:t>“Community wealth building is a people-</a:t>
            </a:r>
            <a:r>
              <a:rPr lang="en-US" sz="3600" err="1">
                <a:solidFill>
                  <a:schemeClr val="bg1"/>
                </a:solidFill>
                <a:latin typeface="Montserrat ExtraBold" panose="00000900000000000000" pitchFamily="50" charset="0"/>
              </a:rPr>
              <a:t>centred</a:t>
            </a:r>
            <a:r>
              <a:rPr lang="en-US" sz="3600">
                <a:solidFill>
                  <a:schemeClr val="bg1"/>
                </a:solidFill>
                <a:latin typeface="Montserrat ExtraBold" panose="00000900000000000000" pitchFamily="50" charset="0"/>
              </a:rPr>
              <a:t> approach to local economic development, which redirects wealth back into the local economy, and places control and benefits into the hands of local people”</a:t>
            </a:r>
            <a:endParaRPr lang="en-GB" sz="3600">
              <a:solidFill>
                <a:schemeClr val="bg1"/>
              </a:solidFill>
              <a:latin typeface="Montserrat ExtraBold" panose="00000900000000000000" pitchFamily="50" charset="0"/>
            </a:endParaRPr>
          </a:p>
        </p:txBody>
      </p:sp>
    </p:spTree>
    <p:extLst>
      <p:ext uri="{BB962C8B-B14F-4D97-AF65-F5344CB8AC3E}">
        <p14:creationId xmlns:p14="http://schemas.microsoft.com/office/powerpoint/2010/main" val="2960706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F6DE0-A213-49B0-960F-F95E22F73DBE}"/>
              </a:ext>
            </a:extLst>
          </p:cNvPr>
          <p:cNvSpPr>
            <a:spLocks noGrp="1"/>
          </p:cNvSpPr>
          <p:nvPr>
            <p:ph type="title"/>
          </p:nvPr>
        </p:nvSpPr>
        <p:spPr/>
        <p:txBody>
          <a:bodyPr>
            <a:normAutofit/>
          </a:bodyPr>
          <a:lstStyle/>
          <a:p>
            <a:r>
              <a:rPr lang="en-GB"/>
              <a:t>The power of anchor institutions</a:t>
            </a:r>
          </a:p>
        </p:txBody>
      </p:sp>
      <p:sp>
        <p:nvSpPr>
          <p:cNvPr id="33" name="Rectangle 32">
            <a:extLst>
              <a:ext uri="{FF2B5EF4-FFF2-40B4-BE49-F238E27FC236}">
                <a16:creationId xmlns:a16="http://schemas.microsoft.com/office/drawing/2014/main" id="{7CDD756B-8A78-4D2C-A50B-96A8A981F775}"/>
              </a:ext>
            </a:extLst>
          </p:cNvPr>
          <p:cNvSpPr/>
          <p:nvPr/>
        </p:nvSpPr>
        <p:spPr>
          <a:xfrm>
            <a:off x="600638" y="2405559"/>
            <a:ext cx="11004451" cy="3873327"/>
          </a:xfrm>
          <a:custGeom>
            <a:avLst/>
            <a:gdLst>
              <a:gd name="connsiteX0" fmla="*/ 0 w 11004451"/>
              <a:gd name="connsiteY0" fmla="*/ 0 h 3873327"/>
              <a:gd name="connsiteX1" fmla="*/ 577734 w 11004451"/>
              <a:gd name="connsiteY1" fmla="*/ 0 h 3873327"/>
              <a:gd name="connsiteX2" fmla="*/ 935378 w 11004451"/>
              <a:gd name="connsiteY2" fmla="*/ 0 h 3873327"/>
              <a:gd name="connsiteX3" fmla="*/ 1843246 w 11004451"/>
              <a:gd name="connsiteY3" fmla="*/ 0 h 3873327"/>
              <a:gd name="connsiteX4" fmla="*/ 2420979 w 11004451"/>
              <a:gd name="connsiteY4" fmla="*/ 0 h 3873327"/>
              <a:gd name="connsiteX5" fmla="*/ 2998713 w 11004451"/>
              <a:gd name="connsiteY5" fmla="*/ 0 h 3873327"/>
              <a:gd name="connsiteX6" fmla="*/ 3906580 w 11004451"/>
              <a:gd name="connsiteY6" fmla="*/ 0 h 3873327"/>
              <a:gd name="connsiteX7" fmla="*/ 4374269 w 11004451"/>
              <a:gd name="connsiteY7" fmla="*/ 0 h 3873327"/>
              <a:gd name="connsiteX8" fmla="*/ 5282136 w 11004451"/>
              <a:gd name="connsiteY8" fmla="*/ 0 h 3873327"/>
              <a:gd name="connsiteX9" fmla="*/ 6190004 w 11004451"/>
              <a:gd name="connsiteY9" fmla="*/ 0 h 3873327"/>
              <a:gd name="connsiteX10" fmla="*/ 6877782 w 11004451"/>
              <a:gd name="connsiteY10" fmla="*/ 0 h 3873327"/>
              <a:gd name="connsiteX11" fmla="*/ 7785649 w 11004451"/>
              <a:gd name="connsiteY11" fmla="*/ 0 h 3873327"/>
              <a:gd name="connsiteX12" fmla="*/ 8363383 w 11004451"/>
              <a:gd name="connsiteY12" fmla="*/ 0 h 3873327"/>
              <a:gd name="connsiteX13" fmla="*/ 8941116 w 11004451"/>
              <a:gd name="connsiteY13" fmla="*/ 0 h 3873327"/>
              <a:gd name="connsiteX14" fmla="*/ 9738939 w 11004451"/>
              <a:gd name="connsiteY14" fmla="*/ 0 h 3873327"/>
              <a:gd name="connsiteX15" fmla="*/ 10316673 w 11004451"/>
              <a:gd name="connsiteY15" fmla="*/ 0 h 3873327"/>
              <a:gd name="connsiteX16" fmla="*/ 11004451 w 11004451"/>
              <a:gd name="connsiteY16" fmla="*/ 0 h 3873327"/>
              <a:gd name="connsiteX17" fmla="*/ 11004451 w 11004451"/>
              <a:gd name="connsiteY17" fmla="*/ 723021 h 3873327"/>
              <a:gd name="connsiteX18" fmla="*/ 11004451 w 11004451"/>
              <a:gd name="connsiteY18" fmla="*/ 1407309 h 3873327"/>
              <a:gd name="connsiteX19" fmla="*/ 11004451 w 11004451"/>
              <a:gd name="connsiteY19" fmla="*/ 2091597 h 3873327"/>
              <a:gd name="connsiteX20" fmla="*/ 11004451 w 11004451"/>
              <a:gd name="connsiteY20" fmla="*/ 2620951 h 3873327"/>
              <a:gd name="connsiteX21" fmla="*/ 11004451 w 11004451"/>
              <a:gd name="connsiteY21" fmla="*/ 3189039 h 3873327"/>
              <a:gd name="connsiteX22" fmla="*/ 11004451 w 11004451"/>
              <a:gd name="connsiteY22" fmla="*/ 3873327 h 3873327"/>
              <a:gd name="connsiteX23" fmla="*/ 10426717 w 11004451"/>
              <a:gd name="connsiteY23" fmla="*/ 3873327 h 3873327"/>
              <a:gd name="connsiteX24" fmla="*/ 9738939 w 11004451"/>
              <a:gd name="connsiteY24" fmla="*/ 3873327 h 3873327"/>
              <a:gd name="connsiteX25" fmla="*/ 9381294 w 11004451"/>
              <a:gd name="connsiteY25" fmla="*/ 3873327 h 3873327"/>
              <a:gd name="connsiteX26" fmla="*/ 9023650 w 11004451"/>
              <a:gd name="connsiteY26" fmla="*/ 3873327 h 3873327"/>
              <a:gd name="connsiteX27" fmla="*/ 8335872 w 11004451"/>
              <a:gd name="connsiteY27" fmla="*/ 3873327 h 3873327"/>
              <a:gd name="connsiteX28" fmla="*/ 7868182 w 11004451"/>
              <a:gd name="connsiteY28" fmla="*/ 3873327 h 3873327"/>
              <a:gd name="connsiteX29" fmla="*/ 7070360 w 11004451"/>
              <a:gd name="connsiteY29" fmla="*/ 3873327 h 3873327"/>
              <a:gd name="connsiteX30" fmla="*/ 6602671 w 11004451"/>
              <a:gd name="connsiteY30" fmla="*/ 3873327 h 3873327"/>
              <a:gd name="connsiteX31" fmla="*/ 5804848 w 11004451"/>
              <a:gd name="connsiteY31" fmla="*/ 3873327 h 3873327"/>
              <a:gd name="connsiteX32" fmla="*/ 5447203 w 11004451"/>
              <a:gd name="connsiteY32" fmla="*/ 3873327 h 3873327"/>
              <a:gd name="connsiteX33" fmla="*/ 4649381 w 11004451"/>
              <a:gd name="connsiteY33" fmla="*/ 3873327 h 3873327"/>
              <a:gd name="connsiteX34" fmla="*/ 4181691 w 11004451"/>
              <a:gd name="connsiteY34" fmla="*/ 3873327 h 3873327"/>
              <a:gd name="connsiteX35" fmla="*/ 3824047 w 11004451"/>
              <a:gd name="connsiteY35" fmla="*/ 3873327 h 3873327"/>
              <a:gd name="connsiteX36" fmla="*/ 3356358 w 11004451"/>
              <a:gd name="connsiteY36" fmla="*/ 3873327 h 3873327"/>
              <a:gd name="connsiteX37" fmla="*/ 2558535 w 11004451"/>
              <a:gd name="connsiteY37" fmla="*/ 3873327 h 3873327"/>
              <a:gd name="connsiteX38" fmla="*/ 2090846 w 11004451"/>
              <a:gd name="connsiteY38" fmla="*/ 3873327 h 3873327"/>
              <a:gd name="connsiteX39" fmla="*/ 1733201 w 11004451"/>
              <a:gd name="connsiteY39" fmla="*/ 3873327 h 3873327"/>
              <a:gd name="connsiteX40" fmla="*/ 1265512 w 11004451"/>
              <a:gd name="connsiteY40" fmla="*/ 3873327 h 3873327"/>
              <a:gd name="connsiteX41" fmla="*/ 687778 w 11004451"/>
              <a:gd name="connsiteY41" fmla="*/ 3873327 h 3873327"/>
              <a:gd name="connsiteX42" fmla="*/ 0 w 11004451"/>
              <a:gd name="connsiteY42" fmla="*/ 3873327 h 3873327"/>
              <a:gd name="connsiteX43" fmla="*/ 0 w 11004451"/>
              <a:gd name="connsiteY43" fmla="*/ 3305239 h 3873327"/>
              <a:gd name="connsiteX44" fmla="*/ 0 w 11004451"/>
              <a:gd name="connsiteY44" fmla="*/ 2737151 h 3873327"/>
              <a:gd name="connsiteX45" fmla="*/ 0 w 11004451"/>
              <a:gd name="connsiteY45" fmla="*/ 2091597 h 3873327"/>
              <a:gd name="connsiteX46" fmla="*/ 0 w 11004451"/>
              <a:gd name="connsiteY46" fmla="*/ 1446042 h 3873327"/>
              <a:gd name="connsiteX47" fmla="*/ 0 w 11004451"/>
              <a:gd name="connsiteY47" fmla="*/ 800488 h 3873327"/>
              <a:gd name="connsiteX48" fmla="*/ 0 w 11004451"/>
              <a:gd name="connsiteY48" fmla="*/ 0 h 38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04451" h="3873327" extrusionOk="0">
                <a:moveTo>
                  <a:pt x="0" y="0"/>
                </a:moveTo>
                <a:cubicBezTo>
                  <a:pt x="124873" y="14580"/>
                  <a:pt x="334835" y="24476"/>
                  <a:pt x="577734" y="0"/>
                </a:cubicBezTo>
                <a:cubicBezTo>
                  <a:pt x="820633" y="-24476"/>
                  <a:pt x="819525" y="10845"/>
                  <a:pt x="935378" y="0"/>
                </a:cubicBezTo>
                <a:cubicBezTo>
                  <a:pt x="1051231" y="-10845"/>
                  <a:pt x="1433644" y="33428"/>
                  <a:pt x="1843246" y="0"/>
                </a:cubicBezTo>
                <a:cubicBezTo>
                  <a:pt x="2252848" y="-33428"/>
                  <a:pt x="2198099" y="-27134"/>
                  <a:pt x="2420979" y="0"/>
                </a:cubicBezTo>
                <a:cubicBezTo>
                  <a:pt x="2643859" y="27134"/>
                  <a:pt x="2878856" y="6701"/>
                  <a:pt x="2998713" y="0"/>
                </a:cubicBezTo>
                <a:cubicBezTo>
                  <a:pt x="3118570" y="-6701"/>
                  <a:pt x="3471203" y="1869"/>
                  <a:pt x="3906580" y="0"/>
                </a:cubicBezTo>
                <a:cubicBezTo>
                  <a:pt x="4341957" y="-1869"/>
                  <a:pt x="4257775" y="-20760"/>
                  <a:pt x="4374269" y="0"/>
                </a:cubicBezTo>
                <a:cubicBezTo>
                  <a:pt x="4490763" y="20760"/>
                  <a:pt x="5014165" y="10291"/>
                  <a:pt x="5282136" y="0"/>
                </a:cubicBezTo>
                <a:cubicBezTo>
                  <a:pt x="5550107" y="-10291"/>
                  <a:pt x="5776053" y="18117"/>
                  <a:pt x="6190004" y="0"/>
                </a:cubicBezTo>
                <a:cubicBezTo>
                  <a:pt x="6603955" y="-18117"/>
                  <a:pt x="6651902" y="12633"/>
                  <a:pt x="6877782" y="0"/>
                </a:cubicBezTo>
                <a:cubicBezTo>
                  <a:pt x="7103662" y="-12633"/>
                  <a:pt x="7334346" y="-13980"/>
                  <a:pt x="7785649" y="0"/>
                </a:cubicBezTo>
                <a:cubicBezTo>
                  <a:pt x="8236952" y="13980"/>
                  <a:pt x="8189156" y="14777"/>
                  <a:pt x="8363383" y="0"/>
                </a:cubicBezTo>
                <a:cubicBezTo>
                  <a:pt x="8537610" y="-14777"/>
                  <a:pt x="8816412" y="-25772"/>
                  <a:pt x="8941116" y="0"/>
                </a:cubicBezTo>
                <a:cubicBezTo>
                  <a:pt x="9065820" y="25772"/>
                  <a:pt x="9472643" y="21783"/>
                  <a:pt x="9738939" y="0"/>
                </a:cubicBezTo>
                <a:cubicBezTo>
                  <a:pt x="10005235" y="-21783"/>
                  <a:pt x="10035376" y="22870"/>
                  <a:pt x="10316673" y="0"/>
                </a:cubicBezTo>
                <a:cubicBezTo>
                  <a:pt x="10597970" y="-22870"/>
                  <a:pt x="10674703" y="11899"/>
                  <a:pt x="11004451" y="0"/>
                </a:cubicBezTo>
                <a:cubicBezTo>
                  <a:pt x="11016952" y="270923"/>
                  <a:pt x="11005967" y="411927"/>
                  <a:pt x="11004451" y="723021"/>
                </a:cubicBezTo>
                <a:cubicBezTo>
                  <a:pt x="11002935" y="1034115"/>
                  <a:pt x="11012014" y="1228887"/>
                  <a:pt x="11004451" y="1407309"/>
                </a:cubicBezTo>
                <a:cubicBezTo>
                  <a:pt x="10996888" y="1585731"/>
                  <a:pt x="11032932" y="1951917"/>
                  <a:pt x="11004451" y="2091597"/>
                </a:cubicBezTo>
                <a:cubicBezTo>
                  <a:pt x="10975970" y="2231277"/>
                  <a:pt x="11012915" y="2434150"/>
                  <a:pt x="11004451" y="2620951"/>
                </a:cubicBezTo>
                <a:cubicBezTo>
                  <a:pt x="10995987" y="2807752"/>
                  <a:pt x="11031172" y="2984856"/>
                  <a:pt x="11004451" y="3189039"/>
                </a:cubicBezTo>
                <a:cubicBezTo>
                  <a:pt x="10977730" y="3393222"/>
                  <a:pt x="10976229" y="3595807"/>
                  <a:pt x="11004451" y="3873327"/>
                </a:cubicBezTo>
                <a:cubicBezTo>
                  <a:pt x="10721626" y="3853095"/>
                  <a:pt x="10702859" y="3850545"/>
                  <a:pt x="10426717" y="3873327"/>
                </a:cubicBezTo>
                <a:cubicBezTo>
                  <a:pt x="10150575" y="3896109"/>
                  <a:pt x="10001654" y="3872880"/>
                  <a:pt x="9738939" y="3873327"/>
                </a:cubicBezTo>
                <a:cubicBezTo>
                  <a:pt x="9476224" y="3873774"/>
                  <a:pt x="9542996" y="3885824"/>
                  <a:pt x="9381294" y="3873327"/>
                </a:cubicBezTo>
                <a:cubicBezTo>
                  <a:pt x="9219593" y="3860830"/>
                  <a:pt x="9134308" y="3868787"/>
                  <a:pt x="9023650" y="3873327"/>
                </a:cubicBezTo>
                <a:cubicBezTo>
                  <a:pt x="8912992" y="3877867"/>
                  <a:pt x="8555626" y="3845849"/>
                  <a:pt x="8335872" y="3873327"/>
                </a:cubicBezTo>
                <a:cubicBezTo>
                  <a:pt x="8116118" y="3900805"/>
                  <a:pt x="7973063" y="3857213"/>
                  <a:pt x="7868182" y="3873327"/>
                </a:cubicBezTo>
                <a:cubicBezTo>
                  <a:pt x="7763301" y="3889442"/>
                  <a:pt x="7369800" y="3902500"/>
                  <a:pt x="7070360" y="3873327"/>
                </a:cubicBezTo>
                <a:cubicBezTo>
                  <a:pt x="6770920" y="3844154"/>
                  <a:pt x="6800244" y="3850971"/>
                  <a:pt x="6602671" y="3873327"/>
                </a:cubicBezTo>
                <a:cubicBezTo>
                  <a:pt x="6405098" y="3895683"/>
                  <a:pt x="5983749" y="3837977"/>
                  <a:pt x="5804848" y="3873327"/>
                </a:cubicBezTo>
                <a:cubicBezTo>
                  <a:pt x="5625947" y="3908677"/>
                  <a:pt x="5585253" y="3874975"/>
                  <a:pt x="5447203" y="3873327"/>
                </a:cubicBezTo>
                <a:cubicBezTo>
                  <a:pt x="5309153" y="3871679"/>
                  <a:pt x="4921148" y="3851214"/>
                  <a:pt x="4649381" y="3873327"/>
                </a:cubicBezTo>
                <a:cubicBezTo>
                  <a:pt x="4377614" y="3895440"/>
                  <a:pt x="4301920" y="3869705"/>
                  <a:pt x="4181691" y="3873327"/>
                </a:cubicBezTo>
                <a:cubicBezTo>
                  <a:pt x="4061462" y="3876950"/>
                  <a:pt x="3998086" y="3881958"/>
                  <a:pt x="3824047" y="3873327"/>
                </a:cubicBezTo>
                <a:cubicBezTo>
                  <a:pt x="3650008" y="3864696"/>
                  <a:pt x="3524415" y="3867492"/>
                  <a:pt x="3356358" y="3873327"/>
                </a:cubicBezTo>
                <a:cubicBezTo>
                  <a:pt x="3188301" y="3879162"/>
                  <a:pt x="2773799" y="3863913"/>
                  <a:pt x="2558535" y="3873327"/>
                </a:cubicBezTo>
                <a:cubicBezTo>
                  <a:pt x="2343271" y="3882741"/>
                  <a:pt x="2206120" y="3876347"/>
                  <a:pt x="2090846" y="3873327"/>
                </a:cubicBezTo>
                <a:cubicBezTo>
                  <a:pt x="1975572" y="3870307"/>
                  <a:pt x="1834147" y="3880271"/>
                  <a:pt x="1733201" y="3873327"/>
                </a:cubicBezTo>
                <a:cubicBezTo>
                  <a:pt x="1632256" y="3866383"/>
                  <a:pt x="1477844" y="3862430"/>
                  <a:pt x="1265512" y="3873327"/>
                </a:cubicBezTo>
                <a:cubicBezTo>
                  <a:pt x="1053180" y="3884224"/>
                  <a:pt x="961731" y="3889450"/>
                  <a:pt x="687778" y="3873327"/>
                </a:cubicBezTo>
                <a:cubicBezTo>
                  <a:pt x="413825" y="3857204"/>
                  <a:pt x="259904" y="3882341"/>
                  <a:pt x="0" y="3873327"/>
                </a:cubicBezTo>
                <a:cubicBezTo>
                  <a:pt x="11235" y="3731254"/>
                  <a:pt x="10123" y="3476798"/>
                  <a:pt x="0" y="3305239"/>
                </a:cubicBezTo>
                <a:cubicBezTo>
                  <a:pt x="-10123" y="3133680"/>
                  <a:pt x="20212" y="2885927"/>
                  <a:pt x="0" y="2737151"/>
                </a:cubicBezTo>
                <a:cubicBezTo>
                  <a:pt x="-20212" y="2588375"/>
                  <a:pt x="31671" y="2349953"/>
                  <a:pt x="0" y="2091597"/>
                </a:cubicBezTo>
                <a:cubicBezTo>
                  <a:pt x="-31671" y="1833241"/>
                  <a:pt x="21169" y="1627220"/>
                  <a:pt x="0" y="1446042"/>
                </a:cubicBezTo>
                <a:cubicBezTo>
                  <a:pt x="-21169" y="1264865"/>
                  <a:pt x="-28349" y="979133"/>
                  <a:pt x="0" y="800488"/>
                </a:cubicBezTo>
                <a:cubicBezTo>
                  <a:pt x="28349" y="621843"/>
                  <a:pt x="-28343" y="378835"/>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Icon&#10;&#10;Description automatically generated with medium confidence">
            <a:extLst>
              <a:ext uri="{FF2B5EF4-FFF2-40B4-BE49-F238E27FC236}">
                <a16:creationId xmlns:a16="http://schemas.microsoft.com/office/drawing/2014/main" id="{2583B620-152B-6C69-5FAC-66DCF9E93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3832" y="2731558"/>
            <a:ext cx="3764844" cy="3221328"/>
          </a:xfrm>
          <a:prstGeom prst="rect">
            <a:avLst/>
          </a:prstGeom>
        </p:spPr>
      </p:pic>
      <p:sp>
        <p:nvSpPr>
          <p:cNvPr id="3" name="Content Placeholder 6">
            <a:extLst>
              <a:ext uri="{FF2B5EF4-FFF2-40B4-BE49-F238E27FC236}">
                <a16:creationId xmlns:a16="http://schemas.microsoft.com/office/drawing/2014/main" id="{A61525BF-403D-B490-4EDD-9996351D6894}"/>
              </a:ext>
            </a:extLst>
          </p:cNvPr>
          <p:cNvSpPr>
            <a:spLocks noGrp="1"/>
          </p:cNvSpPr>
          <p:nvPr>
            <p:ph idx="1"/>
          </p:nvPr>
        </p:nvSpPr>
        <p:spPr>
          <a:xfrm>
            <a:off x="1103324" y="2869542"/>
            <a:ext cx="6573456" cy="3623333"/>
          </a:xfrm>
        </p:spPr>
        <p:txBody>
          <a:bodyPr>
            <a:normAutofit/>
          </a:bodyPr>
          <a:lstStyle/>
          <a:p>
            <a:r>
              <a:rPr lang="en-GB"/>
              <a:t>Local government </a:t>
            </a:r>
          </a:p>
          <a:p>
            <a:r>
              <a:rPr lang="en-GB"/>
              <a:t>The NHS</a:t>
            </a:r>
          </a:p>
          <a:p>
            <a:r>
              <a:rPr lang="en-GB"/>
              <a:t>Universities and colleges</a:t>
            </a:r>
          </a:p>
          <a:p>
            <a:r>
              <a:rPr lang="en-GB"/>
              <a:t>Housing associations</a:t>
            </a:r>
          </a:p>
          <a:p>
            <a:r>
              <a:rPr lang="en-GB"/>
              <a:t>Large private businesses…? </a:t>
            </a:r>
          </a:p>
          <a:p>
            <a:pPr marL="0" indent="0">
              <a:buNone/>
            </a:pPr>
            <a:endParaRPr lang="en-US"/>
          </a:p>
          <a:p>
            <a:endParaRPr lang="en-GB"/>
          </a:p>
        </p:txBody>
      </p:sp>
    </p:spTree>
    <p:extLst>
      <p:ext uri="{BB962C8B-B14F-4D97-AF65-F5344CB8AC3E}">
        <p14:creationId xmlns:p14="http://schemas.microsoft.com/office/powerpoint/2010/main" val="456081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F6DE0-A213-49B0-960F-F95E22F73DBE}"/>
              </a:ext>
            </a:extLst>
          </p:cNvPr>
          <p:cNvSpPr>
            <a:spLocks noGrp="1"/>
          </p:cNvSpPr>
          <p:nvPr>
            <p:ph type="title"/>
          </p:nvPr>
        </p:nvSpPr>
        <p:spPr/>
        <p:txBody>
          <a:bodyPr/>
          <a:lstStyle/>
          <a:p>
            <a:r>
              <a:rPr lang="en-GB"/>
              <a:t>Vision and purpose</a:t>
            </a:r>
          </a:p>
        </p:txBody>
      </p:sp>
      <p:pic>
        <p:nvPicPr>
          <p:cNvPr id="12" name="Picture 11">
            <a:extLst>
              <a:ext uri="{FF2B5EF4-FFF2-40B4-BE49-F238E27FC236}">
                <a16:creationId xmlns:a16="http://schemas.microsoft.com/office/drawing/2014/main" id="{31B1417F-E90A-B44A-A78B-3035E765C36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468"/>
          <a:stretch/>
        </p:blipFill>
        <p:spPr>
          <a:xfrm>
            <a:off x="8151002" y="2685105"/>
            <a:ext cx="3319255" cy="3324981"/>
          </a:xfrm>
          <a:prstGeom prst="ellipse">
            <a:avLst/>
          </a:prstGeom>
        </p:spPr>
      </p:pic>
      <p:pic>
        <p:nvPicPr>
          <p:cNvPr id="14" name="Picture 13">
            <a:extLst>
              <a:ext uri="{FF2B5EF4-FFF2-40B4-BE49-F238E27FC236}">
                <a16:creationId xmlns:a16="http://schemas.microsoft.com/office/drawing/2014/main" id="{2EF7A801-B833-EE41-A679-C86BD326AB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4" r="599"/>
          <a:stretch/>
        </p:blipFill>
        <p:spPr>
          <a:xfrm>
            <a:off x="4605035" y="2790871"/>
            <a:ext cx="2981929" cy="2987073"/>
          </a:xfrm>
          <a:prstGeom prst="ellipse">
            <a:avLst/>
          </a:prstGeom>
        </p:spPr>
      </p:pic>
      <p:pic>
        <p:nvPicPr>
          <p:cNvPr id="16" name="Picture 15">
            <a:extLst>
              <a:ext uri="{FF2B5EF4-FFF2-40B4-BE49-F238E27FC236}">
                <a16:creationId xmlns:a16="http://schemas.microsoft.com/office/drawing/2014/main" id="{8CB754C7-85BE-5941-9468-3410318F0F1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4761"/>
          <a:stretch/>
        </p:blipFill>
        <p:spPr>
          <a:xfrm>
            <a:off x="936348" y="2685105"/>
            <a:ext cx="3104649" cy="3116525"/>
          </a:xfrm>
          <a:prstGeom prst="ellipse">
            <a:avLst/>
          </a:prstGeom>
        </p:spPr>
      </p:pic>
    </p:spTree>
    <p:extLst>
      <p:ext uri="{BB962C8B-B14F-4D97-AF65-F5344CB8AC3E}">
        <p14:creationId xmlns:p14="http://schemas.microsoft.com/office/powerpoint/2010/main" val="4080918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A1BD77-D473-4676-A14C-A5FC84D95639}"/>
              </a:ext>
            </a:extLst>
          </p:cNvPr>
          <p:cNvSpPr>
            <a:spLocks noGrp="1"/>
          </p:cNvSpPr>
          <p:nvPr>
            <p:ph type="title"/>
          </p:nvPr>
        </p:nvSpPr>
        <p:spPr/>
        <p:txBody>
          <a:bodyPr/>
          <a:lstStyle/>
          <a:p>
            <a:r>
              <a:rPr lang="en-GB"/>
              <a:t>The pillars of community wealth building</a:t>
            </a:r>
          </a:p>
        </p:txBody>
      </p:sp>
      <p:sp>
        <p:nvSpPr>
          <p:cNvPr id="2" name="Content Placeholder 1">
            <a:extLst>
              <a:ext uri="{FF2B5EF4-FFF2-40B4-BE49-F238E27FC236}">
                <a16:creationId xmlns:a16="http://schemas.microsoft.com/office/drawing/2014/main" id="{E84E5F95-17AD-B278-F371-C0272F258704}"/>
              </a:ext>
            </a:extLst>
          </p:cNvPr>
          <p:cNvSpPr>
            <a:spLocks noGrp="1"/>
          </p:cNvSpPr>
          <p:nvPr>
            <p:ph idx="1"/>
          </p:nvPr>
        </p:nvSpPr>
        <p:spPr>
          <a:xfrm>
            <a:off x="9455879" y="4740614"/>
            <a:ext cx="2794987" cy="1202972"/>
          </a:xfrm>
        </p:spPr>
        <p:txBody>
          <a:bodyPr>
            <a:normAutofit/>
          </a:bodyPr>
          <a:lstStyle/>
          <a:p>
            <a:pPr marL="0" indent="0">
              <a:buNone/>
            </a:pPr>
            <a:r>
              <a:rPr lang="en-US" sz="2000">
                <a:latin typeface="Montserrat ExtraBold" panose="00000900000000000000" pitchFamily="50" charset="0"/>
              </a:rPr>
              <a:t>Plural ownership of the economy</a:t>
            </a:r>
          </a:p>
          <a:p>
            <a:endParaRPr lang="en-GB" sz="2000">
              <a:latin typeface="Montserrat ExtraBold" panose="00000900000000000000" pitchFamily="50" charset="0"/>
            </a:endParaRPr>
          </a:p>
        </p:txBody>
      </p:sp>
      <p:pic>
        <p:nvPicPr>
          <p:cNvPr id="7" name="Picture 6">
            <a:extLst>
              <a:ext uri="{FF2B5EF4-FFF2-40B4-BE49-F238E27FC236}">
                <a16:creationId xmlns:a16="http://schemas.microsoft.com/office/drawing/2014/main" id="{45CF13BA-F572-14CD-C50B-644B1C9D4A4B}"/>
              </a:ext>
            </a:extLst>
          </p:cNvPr>
          <p:cNvPicPr>
            <a:picLocks noChangeAspect="1"/>
          </p:cNvPicPr>
          <p:nvPr/>
        </p:nvPicPr>
        <p:blipFill>
          <a:blip r:embed="rId3"/>
          <a:stretch>
            <a:fillRect/>
          </a:stretch>
        </p:blipFill>
        <p:spPr>
          <a:xfrm>
            <a:off x="9198796" y="2140744"/>
            <a:ext cx="2905125" cy="2628900"/>
          </a:xfrm>
          <a:prstGeom prst="rect">
            <a:avLst/>
          </a:prstGeom>
        </p:spPr>
      </p:pic>
      <p:pic>
        <p:nvPicPr>
          <p:cNvPr id="8" name="Picture 7">
            <a:extLst>
              <a:ext uri="{FF2B5EF4-FFF2-40B4-BE49-F238E27FC236}">
                <a16:creationId xmlns:a16="http://schemas.microsoft.com/office/drawing/2014/main" id="{84539565-D36D-5FE1-40AD-0041701DE019}"/>
              </a:ext>
            </a:extLst>
          </p:cNvPr>
          <p:cNvPicPr>
            <a:picLocks noChangeAspect="1"/>
          </p:cNvPicPr>
          <p:nvPr/>
        </p:nvPicPr>
        <p:blipFill>
          <a:blip r:embed="rId4"/>
          <a:stretch>
            <a:fillRect/>
          </a:stretch>
        </p:blipFill>
        <p:spPr>
          <a:xfrm>
            <a:off x="4326471" y="1828464"/>
            <a:ext cx="2230439" cy="2117027"/>
          </a:xfrm>
          <a:prstGeom prst="rect">
            <a:avLst/>
          </a:prstGeom>
        </p:spPr>
      </p:pic>
      <p:pic>
        <p:nvPicPr>
          <p:cNvPr id="9" name="Picture 8">
            <a:extLst>
              <a:ext uri="{FF2B5EF4-FFF2-40B4-BE49-F238E27FC236}">
                <a16:creationId xmlns:a16="http://schemas.microsoft.com/office/drawing/2014/main" id="{4F7B0B51-6F3F-C761-2E44-B815F0D34BDF}"/>
              </a:ext>
            </a:extLst>
          </p:cNvPr>
          <p:cNvPicPr>
            <a:picLocks noChangeAspect="1"/>
          </p:cNvPicPr>
          <p:nvPr/>
        </p:nvPicPr>
        <p:blipFill>
          <a:blip r:embed="rId5"/>
          <a:stretch>
            <a:fillRect/>
          </a:stretch>
        </p:blipFill>
        <p:spPr>
          <a:xfrm>
            <a:off x="34725" y="1881317"/>
            <a:ext cx="2510189" cy="2389216"/>
          </a:xfrm>
          <a:prstGeom prst="rect">
            <a:avLst/>
          </a:prstGeom>
        </p:spPr>
      </p:pic>
      <p:pic>
        <p:nvPicPr>
          <p:cNvPr id="10" name="Picture 9">
            <a:extLst>
              <a:ext uri="{FF2B5EF4-FFF2-40B4-BE49-F238E27FC236}">
                <a16:creationId xmlns:a16="http://schemas.microsoft.com/office/drawing/2014/main" id="{3863EF1A-1C58-CA31-7E08-B88317086C79}"/>
              </a:ext>
            </a:extLst>
          </p:cNvPr>
          <p:cNvPicPr>
            <a:picLocks noChangeAspect="1"/>
          </p:cNvPicPr>
          <p:nvPr/>
        </p:nvPicPr>
        <p:blipFill>
          <a:blip r:embed="rId6"/>
          <a:stretch>
            <a:fillRect/>
          </a:stretch>
        </p:blipFill>
        <p:spPr>
          <a:xfrm>
            <a:off x="4283060" y="4108363"/>
            <a:ext cx="2351412" cy="2328730"/>
          </a:xfrm>
          <a:prstGeom prst="rect">
            <a:avLst/>
          </a:prstGeom>
        </p:spPr>
      </p:pic>
      <p:pic>
        <p:nvPicPr>
          <p:cNvPr id="11" name="Picture 10">
            <a:extLst>
              <a:ext uri="{FF2B5EF4-FFF2-40B4-BE49-F238E27FC236}">
                <a16:creationId xmlns:a16="http://schemas.microsoft.com/office/drawing/2014/main" id="{37EB5E26-6778-1BEB-37B3-992A990297D8}"/>
              </a:ext>
            </a:extLst>
          </p:cNvPr>
          <p:cNvPicPr>
            <a:picLocks noChangeAspect="1"/>
          </p:cNvPicPr>
          <p:nvPr/>
        </p:nvPicPr>
        <p:blipFill>
          <a:blip r:embed="rId7"/>
          <a:stretch>
            <a:fillRect/>
          </a:stretch>
        </p:blipFill>
        <p:spPr>
          <a:xfrm>
            <a:off x="40174" y="4270533"/>
            <a:ext cx="2427020" cy="2336290"/>
          </a:xfrm>
          <a:prstGeom prst="rect">
            <a:avLst/>
          </a:prstGeom>
        </p:spPr>
      </p:pic>
      <p:sp>
        <p:nvSpPr>
          <p:cNvPr id="12" name="Right Brace 11">
            <a:extLst>
              <a:ext uri="{FF2B5EF4-FFF2-40B4-BE49-F238E27FC236}">
                <a16:creationId xmlns:a16="http://schemas.microsoft.com/office/drawing/2014/main" id="{43BDD73B-5D45-95CE-D6CF-BA024CFA780B}"/>
              </a:ext>
            </a:extLst>
          </p:cNvPr>
          <p:cNvSpPr/>
          <p:nvPr/>
        </p:nvSpPr>
        <p:spPr>
          <a:xfrm>
            <a:off x="8618765" y="2077442"/>
            <a:ext cx="772586" cy="4386182"/>
          </a:xfrm>
          <a:prstGeom prst="rightBrace">
            <a:avLst>
              <a:gd name="adj1" fmla="val 0"/>
              <a:gd name="adj2" fmla="val 50000"/>
            </a:avLst>
          </a:prstGeom>
          <a:ln w="57150">
            <a:solidFill>
              <a:srgbClr val="F94FB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TextBox 17">
            <a:extLst>
              <a:ext uri="{FF2B5EF4-FFF2-40B4-BE49-F238E27FC236}">
                <a16:creationId xmlns:a16="http://schemas.microsoft.com/office/drawing/2014/main" id="{D4465C1B-2372-21EC-9E5D-5DE0684561A9}"/>
              </a:ext>
            </a:extLst>
          </p:cNvPr>
          <p:cNvSpPr txBox="1"/>
          <p:nvPr/>
        </p:nvSpPr>
        <p:spPr>
          <a:xfrm>
            <a:off x="2170971" y="2510895"/>
            <a:ext cx="2210131" cy="120032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Socially productive use of land </a:t>
            </a:r>
            <a:r>
              <a:rPr lang="en-US" sz="2000">
                <a:solidFill>
                  <a:prstClr val="black"/>
                </a:solidFill>
                <a:latin typeface="Montserrat ExtraBold" panose="00000900000000000000" pitchFamily="50" charset="0"/>
                <a:ea typeface="Open Sans" panose="020B0606030504020204" pitchFamily="34" charset="0"/>
                <a:cs typeface="Mongolian Baiti" panose="03000500000000000000" pitchFamily="66" charset="0"/>
              </a:rPr>
              <a:t>&amp;</a:t>
            </a: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 property</a:t>
            </a:r>
          </a:p>
        </p:txBody>
      </p:sp>
      <p:sp>
        <p:nvSpPr>
          <p:cNvPr id="20" name="TextBox 19">
            <a:extLst>
              <a:ext uri="{FF2B5EF4-FFF2-40B4-BE49-F238E27FC236}">
                <a16:creationId xmlns:a16="http://schemas.microsoft.com/office/drawing/2014/main" id="{09EF56A4-AE48-7240-3B0A-C2D93F4664B1}"/>
              </a:ext>
            </a:extLst>
          </p:cNvPr>
          <p:cNvSpPr txBox="1"/>
          <p:nvPr/>
        </p:nvSpPr>
        <p:spPr>
          <a:xfrm>
            <a:off x="2177257" y="5115512"/>
            <a:ext cx="2640362" cy="646331"/>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Progressive procurement</a:t>
            </a:r>
          </a:p>
        </p:txBody>
      </p:sp>
      <p:sp>
        <p:nvSpPr>
          <p:cNvPr id="22" name="TextBox 21">
            <a:extLst>
              <a:ext uri="{FF2B5EF4-FFF2-40B4-BE49-F238E27FC236}">
                <a16:creationId xmlns:a16="http://schemas.microsoft.com/office/drawing/2014/main" id="{97E8A95B-991E-27E2-1194-BF53670F3F95}"/>
              </a:ext>
            </a:extLst>
          </p:cNvPr>
          <p:cNvSpPr txBox="1"/>
          <p:nvPr/>
        </p:nvSpPr>
        <p:spPr>
          <a:xfrm>
            <a:off x="6336464" y="2228438"/>
            <a:ext cx="1893613" cy="1477328"/>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Making financial power work for local places</a:t>
            </a:r>
          </a:p>
        </p:txBody>
      </p:sp>
      <p:sp>
        <p:nvSpPr>
          <p:cNvPr id="24" name="TextBox 23">
            <a:extLst>
              <a:ext uri="{FF2B5EF4-FFF2-40B4-BE49-F238E27FC236}">
                <a16:creationId xmlns:a16="http://schemas.microsoft.com/office/drawing/2014/main" id="{59ABB148-E67A-A1F3-1A97-C1640C4D0230}"/>
              </a:ext>
            </a:extLst>
          </p:cNvPr>
          <p:cNvSpPr txBox="1"/>
          <p:nvPr/>
        </p:nvSpPr>
        <p:spPr>
          <a:xfrm>
            <a:off x="6372634" y="4681466"/>
            <a:ext cx="1956115" cy="1200329"/>
          </a:xfrm>
          <a:prstGeom prst="rect">
            <a:avLst/>
          </a:prstGeom>
          <a:noFill/>
        </p:spPr>
        <p:txBody>
          <a:bodyPr wrap="square" lIns="91440" tIns="45720" rIns="91440" bIns="45720" anchor="t">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kumimoji="0" lang="en-US" sz="2000" b="0" i="0" u="none" strike="noStrike" kern="1200" cap="none" spc="0" normalizeH="0" baseline="0" noProof="0">
                <a:ln>
                  <a:noFill/>
                </a:ln>
                <a:effectLst/>
                <a:uLnTx/>
                <a:uFillTx/>
                <a:latin typeface="Montserrat ExtraBold"/>
                <a:ea typeface="Open Sans"/>
                <a:cs typeface="Mongolian Baiti"/>
              </a:rPr>
              <a:t>Fair employment </a:t>
            </a:r>
            <a:r>
              <a:rPr lang="en-US" sz="2000">
                <a:latin typeface="Montserrat ExtraBold"/>
                <a:ea typeface="Open Sans"/>
                <a:cs typeface="Mongolian Baiti"/>
              </a:rPr>
              <a:t>&amp;</a:t>
            </a:r>
            <a:r>
              <a:rPr kumimoji="0" lang="en-US" sz="2000" b="0" i="0" u="none" strike="noStrike" kern="1200" cap="none" spc="0" normalizeH="0" baseline="0" noProof="0">
                <a:ln>
                  <a:noFill/>
                </a:ln>
                <a:effectLst/>
                <a:uLnTx/>
                <a:uFillTx/>
                <a:latin typeface="Montserrat ExtraBold"/>
                <a:ea typeface="Open Sans"/>
                <a:cs typeface="Mongolian Baiti"/>
              </a:rPr>
              <a:t> just labour markets</a:t>
            </a:r>
          </a:p>
        </p:txBody>
      </p:sp>
    </p:spTree>
    <p:extLst>
      <p:ext uri="{BB962C8B-B14F-4D97-AF65-F5344CB8AC3E}">
        <p14:creationId xmlns:p14="http://schemas.microsoft.com/office/powerpoint/2010/main" val="68304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3"/>
          <p:cNvSpPr txBox="1">
            <a:spLocks noChangeArrowheads="1"/>
          </p:cNvSpPr>
          <p:nvPr/>
        </p:nvSpPr>
        <p:spPr bwMode="auto">
          <a:xfrm>
            <a:off x="3071812" y="2294335"/>
            <a:ext cx="610195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GB" altLang="en-US" sz="1350"/>
              <a:t> </a:t>
            </a:r>
          </a:p>
        </p:txBody>
      </p:sp>
      <p:sp>
        <p:nvSpPr>
          <p:cNvPr id="33795" name="Rectangle 4"/>
          <p:cNvSpPr>
            <a:spLocks noChangeArrowheads="1"/>
          </p:cNvSpPr>
          <p:nvPr/>
        </p:nvSpPr>
        <p:spPr bwMode="auto">
          <a:xfrm>
            <a:off x="4152900" y="1143000"/>
            <a:ext cx="4400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3000">
              <a:solidFill>
                <a:schemeClr val="bg1"/>
              </a:solidFill>
            </a:endParaRPr>
          </a:p>
        </p:txBody>
      </p:sp>
      <p:sp>
        <p:nvSpPr>
          <p:cNvPr id="11" name="Rectangle 10">
            <a:extLst>
              <a:ext uri="{FF2B5EF4-FFF2-40B4-BE49-F238E27FC236}">
                <a16:creationId xmlns:a16="http://schemas.microsoft.com/office/drawing/2014/main" id="{767E304D-4697-43A7-9EE9-856276A49958}"/>
              </a:ext>
            </a:extLst>
          </p:cNvPr>
          <p:cNvSpPr/>
          <p:nvPr/>
        </p:nvSpPr>
        <p:spPr>
          <a:xfrm>
            <a:off x="1524000" y="28426"/>
            <a:ext cx="9144000" cy="782241"/>
          </a:xfrm>
          <a:prstGeom prst="rect">
            <a:avLst/>
          </a:prstGeom>
          <a:solidFill>
            <a:srgbClr val="0A49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10" name="Title 14"/>
          <p:cNvSpPr txBox="1">
            <a:spLocks/>
          </p:cNvSpPr>
          <p:nvPr/>
        </p:nvSpPr>
        <p:spPr bwMode="auto">
          <a:xfrm>
            <a:off x="1927273" y="419546"/>
            <a:ext cx="10100604" cy="962025"/>
          </a:xfrm>
          <a:prstGeom prst="rect">
            <a:avLst/>
          </a:prstGeom>
          <a:noFill/>
          <a:ln w="12700">
            <a:noFill/>
            <a:miter lim="800000"/>
            <a:headEnd/>
            <a:tailEnd/>
          </a:ln>
        </p:spPr>
        <p:txBody>
          <a:bodyPr lIns="30004" tIns="30004" rIns="30004" bIns="30004"/>
          <a:lstStyle/>
          <a:p>
            <a:pPr>
              <a:defRPr/>
            </a:pPr>
            <a:r>
              <a:rPr lang="en-GB" sz="3800" kern="0">
                <a:solidFill>
                  <a:schemeClr val="bg1"/>
                </a:solidFill>
                <a:latin typeface="Montserrat" panose="00000500000000000000" pitchFamily="2" charset="0"/>
                <a:ea typeface="+mj-ea"/>
                <a:cs typeface="Arial"/>
              </a:rPr>
              <a:t>Plural and democratic ownership of economy</a:t>
            </a:r>
          </a:p>
        </p:txBody>
      </p:sp>
      <p:pic>
        <p:nvPicPr>
          <p:cNvPr id="8" name="Picture 7" descr="A close up of text on a white background&#10;&#10;Description automatically generated">
            <a:extLst>
              <a:ext uri="{FF2B5EF4-FFF2-40B4-BE49-F238E27FC236}">
                <a16:creationId xmlns:a16="http://schemas.microsoft.com/office/drawing/2014/main" id="{45D2A5D4-C000-4F57-973B-6E9955A8AF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026" y="2288077"/>
            <a:ext cx="6371408" cy="4009556"/>
          </a:xfrm>
          <a:prstGeom prst="rect">
            <a:avLst/>
          </a:prstGeom>
        </p:spPr>
      </p:pic>
      <p:pic>
        <p:nvPicPr>
          <p:cNvPr id="3" name="Picture 1">
            <a:extLst>
              <a:ext uri="{FF2B5EF4-FFF2-40B4-BE49-F238E27FC236}">
                <a16:creationId xmlns:a16="http://schemas.microsoft.com/office/drawing/2014/main" id="{EC8DB451-FB8A-645E-0D8F-83380239B2BD}"/>
              </a:ext>
            </a:extLst>
          </p:cNvPr>
          <p:cNvPicPr>
            <a:picLocks noChangeAspect="1"/>
          </p:cNvPicPr>
          <p:nvPr/>
        </p:nvPicPr>
        <p:blipFill>
          <a:blip r:embed="rId4"/>
          <a:stretch>
            <a:fillRect/>
          </a:stretch>
        </p:blipFill>
        <p:spPr>
          <a:xfrm>
            <a:off x="8834114" y="2970299"/>
            <a:ext cx="2905125" cy="2628900"/>
          </a:xfrm>
          <a:prstGeom prst="rect">
            <a:avLst/>
          </a:prstGeom>
        </p:spPr>
      </p:pic>
      <p:sp>
        <p:nvSpPr>
          <p:cNvPr id="4" name="Rectangle 3">
            <a:extLst>
              <a:ext uri="{FF2B5EF4-FFF2-40B4-BE49-F238E27FC236}">
                <a16:creationId xmlns:a16="http://schemas.microsoft.com/office/drawing/2014/main" id="{FC176A80-B62B-86F2-863E-C919E271D734}"/>
              </a:ext>
            </a:extLst>
          </p:cNvPr>
          <p:cNvSpPr/>
          <p:nvPr/>
        </p:nvSpPr>
        <p:spPr>
          <a:xfrm>
            <a:off x="412803" y="2211192"/>
            <a:ext cx="8227614" cy="4043834"/>
          </a:xfrm>
          <a:custGeom>
            <a:avLst/>
            <a:gdLst>
              <a:gd name="connsiteX0" fmla="*/ 0 w 8227614"/>
              <a:gd name="connsiteY0" fmla="*/ 0 h 4043834"/>
              <a:gd name="connsiteX1" fmla="*/ 603358 w 8227614"/>
              <a:gd name="connsiteY1" fmla="*/ 0 h 4043834"/>
              <a:gd name="connsiteX2" fmla="*/ 1042164 w 8227614"/>
              <a:gd name="connsiteY2" fmla="*/ 0 h 4043834"/>
              <a:gd name="connsiteX3" fmla="*/ 1892351 w 8227614"/>
              <a:gd name="connsiteY3" fmla="*/ 0 h 4043834"/>
              <a:gd name="connsiteX4" fmla="*/ 2495710 w 8227614"/>
              <a:gd name="connsiteY4" fmla="*/ 0 h 4043834"/>
              <a:gd name="connsiteX5" fmla="*/ 3099068 w 8227614"/>
              <a:gd name="connsiteY5" fmla="*/ 0 h 4043834"/>
              <a:gd name="connsiteX6" fmla="*/ 3949255 w 8227614"/>
              <a:gd name="connsiteY6" fmla="*/ 0 h 4043834"/>
              <a:gd name="connsiteX7" fmla="*/ 4470337 w 8227614"/>
              <a:gd name="connsiteY7" fmla="*/ 0 h 4043834"/>
              <a:gd name="connsiteX8" fmla="*/ 5320524 w 8227614"/>
              <a:gd name="connsiteY8" fmla="*/ 0 h 4043834"/>
              <a:gd name="connsiteX9" fmla="*/ 6170711 w 8227614"/>
              <a:gd name="connsiteY9" fmla="*/ 0 h 4043834"/>
              <a:gd name="connsiteX10" fmla="*/ 6856345 w 8227614"/>
              <a:gd name="connsiteY10" fmla="*/ 0 h 4043834"/>
              <a:gd name="connsiteX11" fmla="*/ 8227614 w 8227614"/>
              <a:gd name="connsiteY11" fmla="*/ 0 h 4043834"/>
              <a:gd name="connsiteX12" fmla="*/ 8227614 w 8227614"/>
              <a:gd name="connsiteY12" fmla="*/ 633534 h 4043834"/>
              <a:gd name="connsiteX13" fmla="*/ 8227614 w 8227614"/>
              <a:gd name="connsiteY13" fmla="*/ 1186191 h 4043834"/>
              <a:gd name="connsiteX14" fmla="*/ 8227614 w 8227614"/>
              <a:gd name="connsiteY14" fmla="*/ 1860164 h 4043834"/>
              <a:gd name="connsiteX15" fmla="*/ 8227614 w 8227614"/>
              <a:gd name="connsiteY15" fmla="*/ 2534136 h 4043834"/>
              <a:gd name="connsiteX16" fmla="*/ 8227614 w 8227614"/>
              <a:gd name="connsiteY16" fmla="*/ 3208108 h 4043834"/>
              <a:gd name="connsiteX17" fmla="*/ 8227614 w 8227614"/>
              <a:gd name="connsiteY17" fmla="*/ 4043834 h 4043834"/>
              <a:gd name="connsiteX18" fmla="*/ 7459703 w 8227614"/>
              <a:gd name="connsiteY18" fmla="*/ 4043834 h 4043834"/>
              <a:gd name="connsiteX19" fmla="*/ 7020897 w 8227614"/>
              <a:gd name="connsiteY19" fmla="*/ 4043834 h 4043834"/>
              <a:gd name="connsiteX20" fmla="*/ 6499815 w 8227614"/>
              <a:gd name="connsiteY20" fmla="*/ 4043834 h 4043834"/>
              <a:gd name="connsiteX21" fmla="*/ 5649628 w 8227614"/>
              <a:gd name="connsiteY21" fmla="*/ 4043834 h 4043834"/>
              <a:gd name="connsiteX22" fmla="*/ 4963994 w 8227614"/>
              <a:gd name="connsiteY22" fmla="*/ 4043834 h 4043834"/>
              <a:gd name="connsiteX23" fmla="*/ 4442912 w 8227614"/>
              <a:gd name="connsiteY23" fmla="*/ 4043834 h 4043834"/>
              <a:gd name="connsiteX24" fmla="*/ 3757277 w 8227614"/>
              <a:gd name="connsiteY24" fmla="*/ 4043834 h 4043834"/>
              <a:gd name="connsiteX25" fmla="*/ 3318471 w 8227614"/>
              <a:gd name="connsiteY25" fmla="*/ 4043834 h 4043834"/>
              <a:gd name="connsiteX26" fmla="*/ 2879665 w 8227614"/>
              <a:gd name="connsiteY26" fmla="*/ 4043834 h 4043834"/>
              <a:gd name="connsiteX27" fmla="*/ 2194030 w 8227614"/>
              <a:gd name="connsiteY27" fmla="*/ 4043834 h 4043834"/>
              <a:gd name="connsiteX28" fmla="*/ 1672948 w 8227614"/>
              <a:gd name="connsiteY28" fmla="*/ 4043834 h 4043834"/>
              <a:gd name="connsiteX29" fmla="*/ 905038 w 8227614"/>
              <a:gd name="connsiteY29" fmla="*/ 4043834 h 4043834"/>
              <a:gd name="connsiteX30" fmla="*/ 0 w 8227614"/>
              <a:gd name="connsiteY30" fmla="*/ 4043834 h 4043834"/>
              <a:gd name="connsiteX31" fmla="*/ 0 w 8227614"/>
              <a:gd name="connsiteY31" fmla="*/ 3329423 h 4043834"/>
              <a:gd name="connsiteX32" fmla="*/ 0 w 8227614"/>
              <a:gd name="connsiteY32" fmla="*/ 2615013 h 4043834"/>
              <a:gd name="connsiteX33" fmla="*/ 0 w 8227614"/>
              <a:gd name="connsiteY33" fmla="*/ 2021917 h 4043834"/>
              <a:gd name="connsiteX34" fmla="*/ 0 w 8227614"/>
              <a:gd name="connsiteY34" fmla="*/ 1307506 h 4043834"/>
              <a:gd name="connsiteX35" fmla="*/ 0 w 8227614"/>
              <a:gd name="connsiteY35" fmla="*/ 0 h 404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27614" h="4043834" extrusionOk="0">
                <a:moveTo>
                  <a:pt x="0" y="0"/>
                </a:moveTo>
                <a:cubicBezTo>
                  <a:pt x="178415" y="8561"/>
                  <a:pt x="432595" y="979"/>
                  <a:pt x="603358" y="0"/>
                </a:cubicBezTo>
                <a:cubicBezTo>
                  <a:pt x="774121" y="-979"/>
                  <a:pt x="923265" y="6493"/>
                  <a:pt x="1042164" y="0"/>
                </a:cubicBezTo>
                <a:cubicBezTo>
                  <a:pt x="1161063" y="-6493"/>
                  <a:pt x="1585000" y="36202"/>
                  <a:pt x="1892351" y="0"/>
                </a:cubicBezTo>
                <a:cubicBezTo>
                  <a:pt x="2199702" y="-36202"/>
                  <a:pt x="2297032" y="-19809"/>
                  <a:pt x="2495710" y="0"/>
                </a:cubicBezTo>
                <a:cubicBezTo>
                  <a:pt x="2694388" y="19809"/>
                  <a:pt x="2925516" y="-2854"/>
                  <a:pt x="3099068" y="0"/>
                </a:cubicBezTo>
                <a:cubicBezTo>
                  <a:pt x="3272620" y="2854"/>
                  <a:pt x="3723092" y="-21234"/>
                  <a:pt x="3949255" y="0"/>
                </a:cubicBezTo>
                <a:cubicBezTo>
                  <a:pt x="4175418" y="21234"/>
                  <a:pt x="4246107" y="22891"/>
                  <a:pt x="4470337" y="0"/>
                </a:cubicBezTo>
                <a:cubicBezTo>
                  <a:pt x="4694567" y="-22891"/>
                  <a:pt x="5076504" y="-2469"/>
                  <a:pt x="5320524" y="0"/>
                </a:cubicBezTo>
                <a:cubicBezTo>
                  <a:pt x="5564544" y="2469"/>
                  <a:pt x="5961698" y="39632"/>
                  <a:pt x="6170711" y="0"/>
                </a:cubicBezTo>
                <a:cubicBezTo>
                  <a:pt x="6379724" y="-39632"/>
                  <a:pt x="6628865" y="-29016"/>
                  <a:pt x="6856345" y="0"/>
                </a:cubicBezTo>
                <a:cubicBezTo>
                  <a:pt x="7083825" y="29016"/>
                  <a:pt x="7653829" y="-54940"/>
                  <a:pt x="8227614" y="0"/>
                </a:cubicBezTo>
                <a:cubicBezTo>
                  <a:pt x="8233537" y="171140"/>
                  <a:pt x="8237233" y="395589"/>
                  <a:pt x="8227614" y="633534"/>
                </a:cubicBezTo>
                <a:cubicBezTo>
                  <a:pt x="8217995" y="871479"/>
                  <a:pt x="8243312" y="925934"/>
                  <a:pt x="8227614" y="1186191"/>
                </a:cubicBezTo>
                <a:cubicBezTo>
                  <a:pt x="8211916" y="1446448"/>
                  <a:pt x="8247816" y="1556526"/>
                  <a:pt x="8227614" y="1860164"/>
                </a:cubicBezTo>
                <a:cubicBezTo>
                  <a:pt x="8207412" y="2163802"/>
                  <a:pt x="8205540" y="2295087"/>
                  <a:pt x="8227614" y="2534136"/>
                </a:cubicBezTo>
                <a:cubicBezTo>
                  <a:pt x="8249688" y="2773185"/>
                  <a:pt x="8213374" y="2959923"/>
                  <a:pt x="8227614" y="3208108"/>
                </a:cubicBezTo>
                <a:cubicBezTo>
                  <a:pt x="8241854" y="3456293"/>
                  <a:pt x="8214896" y="3764216"/>
                  <a:pt x="8227614" y="4043834"/>
                </a:cubicBezTo>
                <a:cubicBezTo>
                  <a:pt x="8001968" y="4018453"/>
                  <a:pt x="7752553" y="4028937"/>
                  <a:pt x="7459703" y="4043834"/>
                </a:cubicBezTo>
                <a:cubicBezTo>
                  <a:pt x="7166853" y="4058731"/>
                  <a:pt x="7188434" y="4044026"/>
                  <a:pt x="7020897" y="4043834"/>
                </a:cubicBezTo>
                <a:cubicBezTo>
                  <a:pt x="6853360" y="4043642"/>
                  <a:pt x="6661815" y="4020003"/>
                  <a:pt x="6499815" y="4043834"/>
                </a:cubicBezTo>
                <a:cubicBezTo>
                  <a:pt x="6337815" y="4067665"/>
                  <a:pt x="5867539" y="4039147"/>
                  <a:pt x="5649628" y="4043834"/>
                </a:cubicBezTo>
                <a:cubicBezTo>
                  <a:pt x="5431717" y="4048521"/>
                  <a:pt x="5244363" y="4034165"/>
                  <a:pt x="4963994" y="4043834"/>
                </a:cubicBezTo>
                <a:cubicBezTo>
                  <a:pt x="4683625" y="4053503"/>
                  <a:pt x="4552130" y="4069561"/>
                  <a:pt x="4442912" y="4043834"/>
                </a:cubicBezTo>
                <a:cubicBezTo>
                  <a:pt x="4333694" y="4018107"/>
                  <a:pt x="4049985" y="4012463"/>
                  <a:pt x="3757277" y="4043834"/>
                </a:cubicBezTo>
                <a:cubicBezTo>
                  <a:pt x="3464569" y="4075205"/>
                  <a:pt x="3459645" y="4035065"/>
                  <a:pt x="3318471" y="4043834"/>
                </a:cubicBezTo>
                <a:cubicBezTo>
                  <a:pt x="3177297" y="4052603"/>
                  <a:pt x="3062224" y="4053516"/>
                  <a:pt x="2879665" y="4043834"/>
                </a:cubicBezTo>
                <a:cubicBezTo>
                  <a:pt x="2697106" y="4034152"/>
                  <a:pt x="2437845" y="4054730"/>
                  <a:pt x="2194030" y="4043834"/>
                </a:cubicBezTo>
                <a:cubicBezTo>
                  <a:pt x="1950216" y="4032938"/>
                  <a:pt x="1851524" y="4029686"/>
                  <a:pt x="1672948" y="4043834"/>
                </a:cubicBezTo>
                <a:cubicBezTo>
                  <a:pt x="1494372" y="4057982"/>
                  <a:pt x="1160747" y="4019243"/>
                  <a:pt x="905038" y="4043834"/>
                </a:cubicBezTo>
                <a:cubicBezTo>
                  <a:pt x="649329" y="4068426"/>
                  <a:pt x="393738" y="4079992"/>
                  <a:pt x="0" y="4043834"/>
                </a:cubicBezTo>
                <a:cubicBezTo>
                  <a:pt x="-27391" y="3732904"/>
                  <a:pt x="18457" y="3664482"/>
                  <a:pt x="0" y="3329423"/>
                </a:cubicBezTo>
                <a:cubicBezTo>
                  <a:pt x="-18457" y="2994364"/>
                  <a:pt x="21000" y="2945570"/>
                  <a:pt x="0" y="2615013"/>
                </a:cubicBezTo>
                <a:cubicBezTo>
                  <a:pt x="-21000" y="2284456"/>
                  <a:pt x="1232" y="2257238"/>
                  <a:pt x="0" y="2021917"/>
                </a:cubicBezTo>
                <a:cubicBezTo>
                  <a:pt x="-1232" y="1786596"/>
                  <a:pt x="-18743" y="1598441"/>
                  <a:pt x="0" y="1307506"/>
                </a:cubicBezTo>
                <a:cubicBezTo>
                  <a:pt x="18743" y="1016571"/>
                  <a:pt x="47246" y="611362"/>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2448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F5D2F-CA16-C63A-E881-6547E7A0C664}"/>
              </a:ext>
            </a:extLst>
          </p:cNvPr>
          <p:cNvSpPr>
            <a:spLocks noGrp="1"/>
          </p:cNvSpPr>
          <p:nvPr>
            <p:ph type="title"/>
          </p:nvPr>
        </p:nvSpPr>
        <p:spPr/>
        <p:txBody>
          <a:bodyPr/>
          <a:lstStyle/>
          <a:p>
            <a:r>
              <a:rPr lang="en-GB"/>
              <a:t>Progressive procurement</a:t>
            </a:r>
          </a:p>
        </p:txBody>
      </p:sp>
      <p:pic>
        <p:nvPicPr>
          <p:cNvPr id="4" name="Content Placeholder 3">
            <a:extLst>
              <a:ext uri="{FF2B5EF4-FFF2-40B4-BE49-F238E27FC236}">
                <a16:creationId xmlns:a16="http://schemas.microsoft.com/office/drawing/2014/main" id="{D5844790-513C-4AB0-0EA1-0E0D52342708}"/>
              </a:ext>
            </a:extLst>
          </p:cNvPr>
          <p:cNvPicPr>
            <a:picLocks noGrp="1" noChangeAspect="1"/>
          </p:cNvPicPr>
          <p:nvPr>
            <p:ph idx="1"/>
          </p:nvPr>
        </p:nvPicPr>
        <p:blipFill>
          <a:blip r:embed="rId3"/>
          <a:stretch>
            <a:fillRect/>
          </a:stretch>
        </p:blipFill>
        <p:spPr>
          <a:xfrm>
            <a:off x="8834687" y="2676243"/>
            <a:ext cx="3057525" cy="2943225"/>
          </a:xfrm>
          <a:prstGeom prst="rect">
            <a:avLst/>
          </a:prstGeom>
        </p:spPr>
      </p:pic>
      <p:sp>
        <p:nvSpPr>
          <p:cNvPr id="5" name="Rectangle 4">
            <a:extLst>
              <a:ext uri="{FF2B5EF4-FFF2-40B4-BE49-F238E27FC236}">
                <a16:creationId xmlns:a16="http://schemas.microsoft.com/office/drawing/2014/main" id="{24C22DBC-3A17-0398-3581-0710818DF64B}"/>
              </a:ext>
            </a:extLst>
          </p:cNvPr>
          <p:cNvSpPr/>
          <p:nvPr/>
        </p:nvSpPr>
        <p:spPr>
          <a:xfrm>
            <a:off x="412804" y="2211192"/>
            <a:ext cx="8421884" cy="4163104"/>
          </a:xfrm>
          <a:custGeom>
            <a:avLst/>
            <a:gdLst>
              <a:gd name="connsiteX0" fmla="*/ 0 w 8421884"/>
              <a:gd name="connsiteY0" fmla="*/ 0 h 4163104"/>
              <a:gd name="connsiteX1" fmla="*/ 563618 w 8421884"/>
              <a:gd name="connsiteY1" fmla="*/ 0 h 4163104"/>
              <a:gd name="connsiteX2" fmla="*/ 958799 w 8421884"/>
              <a:gd name="connsiteY2" fmla="*/ 0 h 4163104"/>
              <a:gd name="connsiteX3" fmla="*/ 1775074 w 8421884"/>
              <a:gd name="connsiteY3" fmla="*/ 0 h 4163104"/>
              <a:gd name="connsiteX4" fmla="*/ 2338692 w 8421884"/>
              <a:gd name="connsiteY4" fmla="*/ 0 h 4163104"/>
              <a:gd name="connsiteX5" fmla="*/ 2902311 w 8421884"/>
              <a:gd name="connsiteY5" fmla="*/ 0 h 4163104"/>
              <a:gd name="connsiteX6" fmla="*/ 3718586 w 8421884"/>
              <a:gd name="connsiteY6" fmla="*/ 0 h 4163104"/>
              <a:gd name="connsiteX7" fmla="*/ 4197985 w 8421884"/>
              <a:gd name="connsiteY7" fmla="*/ 0 h 4163104"/>
              <a:gd name="connsiteX8" fmla="*/ 5014260 w 8421884"/>
              <a:gd name="connsiteY8" fmla="*/ 0 h 4163104"/>
              <a:gd name="connsiteX9" fmla="*/ 5830535 w 8421884"/>
              <a:gd name="connsiteY9" fmla="*/ 0 h 4163104"/>
              <a:gd name="connsiteX10" fmla="*/ 6478372 w 8421884"/>
              <a:gd name="connsiteY10" fmla="*/ 0 h 4163104"/>
              <a:gd name="connsiteX11" fmla="*/ 7294647 w 8421884"/>
              <a:gd name="connsiteY11" fmla="*/ 0 h 4163104"/>
              <a:gd name="connsiteX12" fmla="*/ 7858266 w 8421884"/>
              <a:gd name="connsiteY12" fmla="*/ 0 h 4163104"/>
              <a:gd name="connsiteX13" fmla="*/ 8421884 w 8421884"/>
              <a:gd name="connsiteY13" fmla="*/ 0 h 4163104"/>
              <a:gd name="connsiteX14" fmla="*/ 8421884 w 8421884"/>
              <a:gd name="connsiteY14" fmla="*/ 735482 h 4163104"/>
              <a:gd name="connsiteX15" fmla="*/ 8421884 w 8421884"/>
              <a:gd name="connsiteY15" fmla="*/ 1429332 h 4163104"/>
              <a:gd name="connsiteX16" fmla="*/ 8421884 w 8421884"/>
              <a:gd name="connsiteY16" fmla="*/ 2123183 h 4163104"/>
              <a:gd name="connsiteX17" fmla="*/ 8421884 w 8421884"/>
              <a:gd name="connsiteY17" fmla="*/ 2858665 h 4163104"/>
              <a:gd name="connsiteX18" fmla="*/ 8421884 w 8421884"/>
              <a:gd name="connsiteY18" fmla="*/ 4163104 h 4163104"/>
              <a:gd name="connsiteX19" fmla="*/ 7689828 w 8421884"/>
              <a:gd name="connsiteY19" fmla="*/ 4163104 h 4163104"/>
              <a:gd name="connsiteX20" fmla="*/ 7210428 w 8421884"/>
              <a:gd name="connsiteY20" fmla="*/ 4163104 h 4163104"/>
              <a:gd name="connsiteX21" fmla="*/ 6394153 w 8421884"/>
              <a:gd name="connsiteY21" fmla="*/ 4163104 h 4163104"/>
              <a:gd name="connsiteX22" fmla="*/ 5746316 w 8421884"/>
              <a:gd name="connsiteY22" fmla="*/ 4163104 h 4163104"/>
              <a:gd name="connsiteX23" fmla="*/ 5266917 w 8421884"/>
              <a:gd name="connsiteY23" fmla="*/ 4163104 h 4163104"/>
              <a:gd name="connsiteX24" fmla="*/ 4619079 w 8421884"/>
              <a:gd name="connsiteY24" fmla="*/ 4163104 h 4163104"/>
              <a:gd name="connsiteX25" fmla="*/ 4223899 w 8421884"/>
              <a:gd name="connsiteY25" fmla="*/ 4163104 h 4163104"/>
              <a:gd name="connsiteX26" fmla="*/ 3828718 w 8421884"/>
              <a:gd name="connsiteY26" fmla="*/ 4163104 h 4163104"/>
              <a:gd name="connsiteX27" fmla="*/ 3180881 w 8421884"/>
              <a:gd name="connsiteY27" fmla="*/ 4163104 h 4163104"/>
              <a:gd name="connsiteX28" fmla="*/ 2701481 w 8421884"/>
              <a:gd name="connsiteY28" fmla="*/ 4163104 h 4163104"/>
              <a:gd name="connsiteX29" fmla="*/ 1969425 w 8421884"/>
              <a:gd name="connsiteY29" fmla="*/ 4163104 h 4163104"/>
              <a:gd name="connsiteX30" fmla="*/ 1490026 w 8421884"/>
              <a:gd name="connsiteY30" fmla="*/ 4163104 h 4163104"/>
              <a:gd name="connsiteX31" fmla="*/ 757970 w 8421884"/>
              <a:gd name="connsiteY31" fmla="*/ 4163104 h 4163104"/>
              <a:gd name="connsiteX32" fmla="*/ 0 w 8421884"/>
              <a:gd name="connsiteY32" fmla="*/ 4163104 h 4163104"/>
              <a:gd name="connsiteX33" fmla="*/ 0 w 8421884"/>
              <a:gd name="connsiteY33" fmla="*/ 3427622 h 4163104"/>
              <a:gd name="connsiteX34" fmla="*/ 0 w 8421884"/>
              <a:gd name="connsiteY34" fmla="*/ 2692141 h 4163104"/>
              <a:gd name="connsiteX35" fmla="*/ 0 w 8421884"/>
              <a:gd name="connsiteY35" fmla="*/ 1915028 h 4163104"/>
              <a:gd name="connsiteX36" fmla="*/ 0 w 8421884"/>
              <a:gd name="connsiteY36" fmla="*/ 1262808 h 4163104"/>
              <a:gd name="connsiteX37" fmla="*/ 0 w 8421884"/>
              <a:gd name="connsiteY37" fmla="*/ 0 h 41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421884" h="4163104" extrusionOk="0">
                <a:moveTo>
                  <a:pt x="0" y="0"/>
                </a:moveTo>
                <a:cubicBezTo>
                  <a:pt x="172823" y="20098"/>
                  <a:pt x="301887" y="-25965"/>
                  <a:pt x="563618" y="0"/>
                </a:cubicBezTo>
                <a:cubicBezTo>
                  <a:pt x="825349" y="25965"/>
                  <a:pt x="868762" y="2770"/>
                  <a:pt x="958799" y="0"/>
                </a:cubicBezTo>
                <a:cubicBezTo>
                  <a:pt x="1048836" y="-2770"/>
                  <a:pt x="1560462" y="31882"/>
                  <a:pt x="1775074" y="0"/>
                </a:cubicBezTo>
                <a:cubicBezTo>
                  <a:pt x="1989687" y="-31882"/>
                  <a:pt x="2196348" y="9252"/>
                  <a:pt x="2338692" y="0"/>
                </a:cubicBezTo>
                <a:cubicBezTo>
                  <a:pt x="2481036" y="-9252"/>
                  <a:pt x="2714353" y="-4088"/>
                  <a:pt x="2902311" y="0"/>
                </a:cubicBezTo>
                <a:cubicBezTo>
                  <a:pt x="3090269" y="4088"/>
                  <a:pt x="3325617" y="25717"/>
                  <a:pt x="3718586" y="0"/>
                </a:cubicBezTo>
                <a:cubicBezTo>
                  <a:pt x="4111556" y="-25717"/>
                  <a:pt x="3981911" y="14058"/>
                  <a:pt x="4197985" y="0"/>
                </a:cubicBezTo>
                <a:cubicBezTo>
                  <a:pt x="4414059" y="-14058"/>
                  <a:pt x="4700063" y="15277"/>
                  <a:pt x="5014260" y="0"/>
                </a:cubicBezTo>
                <a:cubicBezTo>
                  <a:pt x="5328458" y="-15277"/>
                  <a:pt x="5453781" y="-17566"/>
                  <a:pt x="5830535" y="0"/>
                </a:cubicBezTo>
                <a:cubicBezTo>
                  <a:pt x="6207290" y="17566"/>
                  <a:pt x="6263720" y="13746"/>
                  <a:pt x="6478372" y="0"/>
                </a:cubicBezTo>
                <a:cubicBezTo>
                  <a:pt x="6693024" y="-13746"/>
                  <a:pt x="6916165" y="-24897"/>
                  <a:pt x="7294647" y="0"/>
                </a:cubicBezTo>
                <a:cubicBezTo>
                  <a:pt x="7673130" y="24897"/>
                  <a:pt x="7699658" y="-22589"/>
                  <a:pt x="7858266" y="0"/>
                </a:cubicBezTo>
                <a:cubicBezTo>
                  <a:pt x="8016874" y="22589"/>
                  <a:pt x="8212099" y="-20310"/>
                  <a:pt x="8421884" y="0"/>
                </a:cubicBezTo>
                <a:cubicBezTo>
                  <a:pt x="8415610" y="150820"/>
                  <a:pt x="8417710" y="410502"/>
                  <a:pt x="8421884" y="735482"/>
                </a:cubicBezTo>
                <a:cubicBezTo>
                  <a:pt x="8426058" y="1060462"/>
                  <a:pt x="8412725" y="1152068"/>
                  <a:pt x="8421884" y="1429332"/>
                </a:cubicBezTo>
                <a:cubicBezTo>
                  <a:pt x="8431044" y="1706596"/>
                  <a:pt x="8442886" y="1939733"/>
                  <a:pt x="8421884" y="2123183"/>
                </a:cubicBezTo>
                <a:cubicBezTo>
                  <a:pt x="8400882" y="2306633"/>
                  <a:pt x="8432182" y="2709596"/>
                  <a:pt x="8421884" y="2858665"/>
                </a:cubicBezTo>
                <a:cubicBezTo>
                  <a:pt x="8411586" y="3007734"/>
                  <a:pt x="8460093" y="3604345"/>
                  <a:pt x="8421884" y="4163104"/>
                </a:cubicBezTo>
                <a:cubicBezTo>
                  <a:pt x="8060369" y="4170953"/>
                  <a:pt x="7972231" y="4170068"/>
                  <a:pt x="7689828" y="4163104"/>
                </a:cubicBezTo>
                <a:cubicBezTo>
                  <a:pt x="7407425" y="4156140"/>
                  <a:pt x="7310148" y="4177191"/>
                  <a:pt x="7210428" y="4163104"/>
                </a:cubicBezTo>
                <a:cubicBezTo>
                  <a:pt x="7110708" y="4149017"/>
                  <a:pt x="6696584" y="4175677"/>
                  <a:pt x="6394153" y="4163104"/>
                </a:cubicBezTo>
                <a:cubicBezTo>
                  <a:pt x="6091723" y="4150531"/>
                  <a:pt x="6046108" y="4168125"/>
                  <a:pt x="5746316" y="4163104"/>
                </a:cubicBezTo>
                <a:cubicBezTo>
                  <a:pt x="5446524" y="4158083"/>
                  <a:pt x="5464238" y="4163323"/>
                  <a:pt x="5266917" y="4163104"/>
                </a:cubicBezTo>
                <a:cubicBezTo>
                  <a:pt x="5069596" y="4162885"/>
                  <a:pt x="4916524" y="4182979"/>
                  <a:pt x="4619079" y="4163104"/>
                </a:cubicBezTo>
                <a:cubicBezTo>
                  <a:pt x="4321634" y="4143229"/>
                  <a:pt x="4404462" y="4182543"/>
                  <a:pt x="4223899" y="4163104"/>
                </a:cubicBezTo>
                <a:cubicBezTo>
                  <a:pt x="4043336" y="4143665"/>
                  <a:pt x="4017978" y="4163233"/>
                  <a:pt x="3828718" y="4163104"/>
                </a:cubicBezTo>
                <a:cubicBezTo>
                  <a:pt x="3639458" y="4162975"/>
                  <a:pt x="3342788" y="4194960"/>
                  <a:pt x="3180881" y="4163104"/>
                </a:cubicBezTo>
                <a:cubicBezTo>
                  <a:pt x="3018974" y="4131248"/>
                  <a:pt x="2931208" y="4142685"/>
                  <a:pt x="2701481" y="4163104"/>
                </a:cubicBezTo>
                <a:cubicBezTo>
                  <a:pt x="2471754" y="4183523"/>
                  <a:pt x="2281077" y="4134437"/>
                  <a:pt x="1969425" y="4163104"/>
                </a:cubicBezTo>
                <a:cubicBezTo>
                  <a:pt x="1657773" y="4191771"/>
                  <a:pt x="1728034" y="4171491"/>
                  <a:pt x="1490026" y="4163104"/>
                </a:cubicBezTo>
                <a:cubicBezTo>
                  <a:pt x="1252018" y="4154717"/>
                  <a:pt x="1072071" y="4169125"/>
                  <a:pt x="757970" y="4163104"/>
                </a:cubicBezTo>
                <a:cubicBezTo>
                  <a:pt x="443869" y="4157083"/>
                  <a:pt x="197348" y="4179681"/>
                  <a:pt x="0" y="4163104"/>
                </a:cubicBezTo>
                <a:cubicBezTo>
                  <a:pt x="24291" y="4013676"/>
                  <a:pt x="-21193" y="3770782"/>
                  <a:pt x="0" y="3427622"/>
                </a:cubicBezTo>
                <a:cubicBezTo>
                  <a:pt x="21193" y="3084462"/>
                  <a:pt x="567" y="3010171"/>
                  <a:pt x="0" y="2692141"/>
                </a:cubicBezTo>
                <a:cubicBezTo>
                  <a:pt x="-567" y="2374111"/>
                  <a:pt x="-6646" y="2138097"/>
                  <a:pt x="0" y="1915028"/>
                </a:cubicBezTo>
                <a:cubicBezTo>
                  <a:pt x="6646" y="1691959"/>
                  <a:pt x="-8762" y="1454054"/>
                  <a:pt x="0" y="1262808"/>
                </a:cubicBezTo>
                <a:cubicBezTo>
                  <a:pt x="8762" y="1071562"/>
                  <a:pt x="-9508" y="523892"/>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001E698-CA5B-ECAF-991F-A382791B95AC}"/>
              </a:ext>
            </a:extLst>
          </p:cNvPr>
          <p:cNvSpPr txBox="1"/>
          <p:nvPr/>
        </p:nvSpPr>
        <p:spPr>
          <a:xfrm>
            <a:off x="691535" y="2338363"/>
            <a:ext cx="7864421" cy="3908762"/>
          </a:xfrm>
          <a:prstGeom prst="rect">
            <a:avLst/>
          </a:prstGeom>
          <a:noFill/>
        </p:spPr>
        <p:txBody>
          <a:bodyPr wrap="square" rtlCol="0">
            <a:spAutoFit/>
          </a:bodyPr>
          <a:lstStyle/>
          <a:p>
            <a:r>
              <a:rPr lang="en-GB" sz="2400" b="1">
                <a:latin typeface="Montserrat" panose="00000500000000000000" pitchFamily="2" charset="0"/>
              </a:rPr>
              <a:t>Context</a:t>
            </a:r>
          </a:p>
          <a:p>
            <a:pPr marL="342900" indent="-342900">
              <a:buFont typeface="Arial" panose="020B0604020202020204" pitchFamily="34" charset="0"/>
              <a:buChar char="•"/>
            </a:pPr>
            <a:r>
              <a:rPr lang="en-GB" sz="2000">
                <a:latin typeface="Montserrat" panose="00000500000000000000" pitchFamily="2" charset="0"/>
              </a:rPr>
              <a:t>Cost is often the dominant determining factor in who gets contracts.</a:t>
            </a:r>
          </a:p>
          <a:p>
            <a:pPr marL="342900" indent="-342900">
              <a:buFont typeface="Arial" panose="020B0604020202020204" pitchFamily="34" charset="0"/>
              <a:buChar char="•"/>
            </a:pPr>
            <a:r>
              <a:rPr lang="en-GB" sz="2000">
                <a:latin typeface="Montserrat" panose="00000500000000000000" pitchFamily="2" charset="0"/>
              </a:rPr>
              <a:t>Many anchor institutions spend large percentages outside their local area, and with businesses which are not socially generative.</a:t>
            </a:r>
          </a:p>
          <a:p>
            <a:endParaRPr lang="en-GB" sz="2000">
              <a:latin typeface="Montserrat" panose="00000500000000000000" pitchFamily="2" charset="0"/>
            </a:endParaRPr>
          </a:p>
          <a:p>
            <a:r>
              <a:rPr lang="en-GB" sz="2400" b="1">
                <a:latin typeface="Montserrat" panose="00000500000000000000" pitchFamily="2" charset="0"/>
              </a:rPr>
              <a:t>Solution</a:t>
            </a:r>
          </a:p>
          <a:p>
            <a:pPr marL="342900" indent="-342900">
              <a:buFont typeface="Arial" panose="020B0604020202020204" pitchFamily="34" charset="0"/>
              <a:buChar char="•"/>
            </a:pPr>
            <a:r>
              <a:rPr lang="en-GB" sz="2000">
                <a:latin typeface="Montserrat" panose="00000500000000000000" pitchFamily="2" charset="0"/>
              </a:rPr>
              <a:t>Anchor institutions can use their procurement processes to create dense local supply chains and support businesses which are more likely to employ locally and recirculate wealth.</a:t>
            </a:r>
            <a:endParaRPr lang="en-GB">
              <a:latin typeface="Montserrat" panose="00000500000000000000" pitchFamily="2" charset="0"/>
            </a:endParaRPr>
          </a:p>
        </p:txBody>
      </p:sp>
    </p:spTree>
    <p:extLst>
      <p:ext uri="{BB962C8B-B14F-4D97-AF65-F5344CB8AC3E}">
        <p14:creationId xmlns:p14="http://schemas.microsoft.com/office/powerpoint/2010/main" val="365158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70AF4-4D74-6B38-9775-E7A7FF4BAB74}"/>
              </a:ext>
            </a:extLst>
          </p:cNvPr>
          <p:cNvSpPr>
            <a:spLocks noGrp="1"/>
          </p:cNvSpPr>
          <p:nvPr>
            <p:ph type="title"/>
          </p:nvPr>
        </p:nvSpPr>
        <p:spPr/>
        <p:txBody>
          <a:bodyPr/>
          <a:lstStyle/>
          <a:p>
            <a:r>
              <a:rPr lang="en-GB"/>
              <a:t>Socially productive use of land &amp; property</a:t>
            </a:r>
          </a:p>
        </p:txBody>
      </p:sp>
      <p:pic>
        <p:nvPicPr>
          <p:cNvPr id="4" name="Content Placeholder 3">
            <a:extLst>
              <a:ext uri="{FF2B5EF4-FFF2-40B4-BE49-F238E27FC236}">
                <a16:creationId xmlns:a16="http://schemas.microsoft.com/office/drawing/2014/main" id="{0D6BCAE6-BE0E-D9CA-60EC-4E2C9C204000}"/>
              </a:ext>
            </a:extLst>
          </p:cNvPr>
          <p:cNvPicPr>
            <a:picLocks noGrp="1" noChangeAspect="1"/>
          </p:cNvPicPr>
          <p:nvPr>
            <p:ph idx="1"/>
          </p:nvPr>
        </p:nvPicPr>
        <p:blipFill>
          <a:blip r:embed="rId3"/>
          <a:stretch>
            <a:fillRect/>
          </a:stretch>
        </p:blipFill>
        <p:spPr>
          <a:xfrm>
            <a:off x="8753475" y="2533650"/>
            <a:ext cx="3162300" cy="3009900"/>
          </a:xfrm>
          <a:prstGeom prst="rect">
            <a:avLst/>
          </a:prstGeom>
        </p:spPr>
      </p:pic>
      <p:sp>
        <p:nvSpPr>
          <p:cNvPr id="5" name="TextBox 4">
            <a:extLst>
              <a:ext uri="{FF2B5EF4-FFF2-40B4-BE49-F238E27FC236}">
                <a16:creationId xmlns:a16="http://schemas.microsoft.com/office/drawing/2014/main" id="{00E03061-6A5D-3DE1-796F-CC56509508BB}"/>
              </a:ext>
            </a:extLst>
          </p:cNvPr>
          <p:cNvSpPr txBox="1"/>
          <p:nvPr/>
        </p:nvSpPr>
        <p:spPr>
          <a:xfrm>
            <a:off x="520425" y="2434719"/>
            <a:ext cx="8252255" cy="3847207"/>
          </a:xfrm>
          <a:prstGeom prst="rect">
            <a:avLst/>
          </a:prstGeom>
          <a:noFill/>
        </p:spPr>
        <p:txBody>
          <a:bodyPr wrap="square" rtlCol="0">
            <a:spAutoFit/>
          </a:bodyPr>
          <a:lstStyle/>
          <a:p>
            <a:r>
              <a:rPr lang="en-GB" sz="2400" b="1">
                <a:latin typeface="Montserrat" panose="00000500000000000000" pitchFamily="2" charset="0"/>
              </a:rPr>
              <a:t>Context</a:t>
            </a:r>
          </a:p>
          <a:p>
            <a:pPr marL="285750" indent="-285750">
              <a:buFont typeface="Arial" panose="020B0604020202020204" pitchFamily="34" charset="0"/>
              <a:buChar char="•"/>
            </a:pPr>
            <a:r>
              <a:rPr lang="en-GB" sz="2200">
                <a:latin typeface="Montserrat" panose="00000500000000000000" pitchFamily="2" charset="0"/>
              </a:rPr>
              <a:t>Ownership of land is concentrated in the hands of the few </a:t>
            </a:r>
          </a:p>
          <a:p>
            <a:pPr marL="285750" indent="-285750">
              <a:buFont typeface="Arial" panose="020B0604020202020204" pitchFamily="34" charset="0"/>
              <a:buChar char="•"/>
            </a:pPr>
            <a:r>
              <a:rPr lang="en-GB" sz="2200">
                <a:latin typeface="Montserrat" panose="00000500000000000000" pitchFamily="2" charset="0"/>
              </a:rPr>
              <a:t>The least wealthy 30% have no net property wealth at all</a:t>
            </a:r>
          </a:p>
          <a:p>
            <a:endParaRPr lang="en-GB" sz="2000">
              <a:latin typeface="Montserrat" panose="00000500000000000000" pitchFamily="2" charset="0"/>
            </a:endParaRPr>
          </a:p>
          <a:p>
            <a:r>
              <a:rPr lang="en-GB" sz="2400" b="1">
                <a:latin typeface="Montserrat" panose="00000500000000000000" pitchFamily="2" charset="0"/>
              </a:rPr>
              <a:t>Solution</a:t>
            </a:r>
          </a:p>
          <a:p>
            <a:pPr marL="285750" indent="-285750">
              <a:buFont typeface="Arial" panose="020B0604020202020204" pitchFamily="34" charset="0"/>
              <a:buChar char="•"/>
            </a:pPr>
            <a:r>
              <a:rPr lang="en-GB" sz="2200">
                <a:latin typeface="Montserrat" panose="00000500000000000000" pitchFamily="2" charset="0"/>
              </a:rPr>
              <a:t>Assets are owned and managed in ways which ensure that they generate wealth for local citizens</a:t>
            </a:r>
          </a:p>
          <a:p>
            <a:pPr marL="285750" indent="-285750">
              <a:buFont typeface="Arial" panose="020B0604020202020204" pitchFamily="34" charset="0"/>
              <a:buChar char="•"/>
            </a:pPr>
            <a:r>
              <a:rPr lang="en-GB" sz="2200">
                <a:latin typeface="Montserrat" panose="00000500000000000000" pitchFamily="2" charset="0"/>
              </a:rPr>
              <a:t>Community Land Trusts and Public-Common Partnerships</a:t>
            </a:r>
          </a:p>
        </p:txBody>
      </p:sp>
      <p:sp>
        <p:nvSpPr>
          <p:cNvPr id="6" name="Rectangle 5">
            <a:extLst>
              <a:ext uri="{FF2B5EF4-FFF2-40B4-BE49-F238E27FC236}">
                <a16:creationId xmlns:a16="http://schemas.microsoft.com/office/drawing/2014/main" id="{258D395D-971F-0297-3FE2-501458D3A69A}"/>
              </a:ext>
            </a:extLst>
          </p:cNvPr>
          <p:cNvSpPr/>
          <p:nvPr/>
        </p:nvSpPr>
        <p:spPr>
          <a:xfrm>
            <a:off x="361141" y="2117064"/>
            <a:ext cx="8570824" cy="4482519"/>
          </a:xfrm>
          <a:custGeom>
            <a:avLst/>
            <a:gdLst>
              <a:gd name="connsiteX0" fmla="*/ 0 w 8570824"/>
              <a:gd name="connsiteY0" fmla="*/ 0 h 4482519"/>
              <a:gd name="connsiteX1" fmla="*/ 573586 w 8570824"/>
              <a:gd name="connsiteY1" fmla="*/ 0 h 4482519"/>
              <a:gd name="connsiteX2" fmla="*/ 975755 w 8570824"/>
              <a:gd name="connsiteY2" fmla="*/ 0 h 4482519"/>
              <a:gd name="connsiteX3" fmla="*/ 1806466 w 8570824"/>
              <a:gd name="connsiteY3" fmla="*/ 0 h 4482519"/>
              <a:gd name="connsiteX4" fmla="*/ 2380052 w 8570824"/>
              <a:gd name="connsiteY4" fmla="*/ 0 h 4482519"/>
              <a:gd name="connsiteX5" fmla="*/ 2953638 w 8570824"/>
              <a:gd name="connsiteY5" fmla="*/ 0 h 4482519"/>
              <a:gd name="connsiteX6" fmla="*/ 3784348 w 8570824"/>
              <a:gd name="connsiteY6" fmla="*/ 0 h 4482519"/>
              <a:gd name="connsiteX7" fmla="*/ 4272226 w 8570824"/>
              <a:gd name="connsiteY7" fmla="*/ 0 h 4482519"/>
              <a:gd name="connsiteX8" fmla="*/ 5102937 w 8570824"/>
              <a:gd name="connsiteY8" fmla="*/ 0 h 4482519"/>
              <a:gd name="connsiteX9" fmla="*/ 5933647 w 8570824"/>
              <a:gd name="connsiteY9" fmla="*/ 0 h 4482519"/>
              <a:gd name="connsiteX10" fmla="*/ 6592942 w 8570824"/>
              <a:gd name="connsiteY10" fmla="*/ 0 h 4482519"/>
              <a:gd name="connsiteX11" fmla="*/ 7423652 w 8570824"/>
              <a:gd name="connsiteY11" fmla="*/ 0 h 4482519"/>
              <a:gd name="connsiteX12" fmla="*/ 7997238 w 8570824"/>
              <a:gd name="connsiteY12" fmla="*/ 0 h 4482519"/>
              <a:gd name="connsiteX13" fmla="*/ 8570824 w 8570824"/>
              <a:gd name="connsiteY13" fmla="*/ 0 h 4482519"/>
              <a:gd name="connsiteX14" fmla="*/ 8570824 w 8570824"/>
              <a:gd name="connsiteY14" fmla="*/ 685185 h 4482519"/>
              <a:gd name="connsiteX15" fmla="*/ 8570824 w 8570824"/>
              <a:gd name="connsiteY15" fmla="*/ 1325545 h 4482519"/>
              <a:gd name="connsiteX16" fmla="*/ 8570824 w 8570824"/>
              <a:gd name="connsiteY16" fmla="*/ 1965905 h 4482519"/>
              <a:gd name="connsiteX17" fmla="*/ 8570824 w 8570824"/>
              <a:gd name="connsiteY17" fmla="*/ 2651090 h 4482519"/>
              <a:gd name="connsiteX18" fmla="*/ 8570824 w 8570824"/>
              <a:gd name="connsiteY18" fmla="*/ 3336275 h 4482519"/>
              <a:gd name="connsiteX19" fmla="*/ 8570824 w 8570824"/>
              <a:gd name="connsiteY19" fmla="*/ 4482519 h 4482519"/>
              <a:gd name="connsiteX20" fmla="*/ 8168655 w 8570824"/>
              <a:gd name="connsiteY20" fmla="*/ 4482519 h 4482519"/>
              <a:gd name="connsiteX21" fmla="*/ 7337944 w 8570824"/>
              <a:gd name="connsiteY21" fmla="*/ 4482519 h 4482519"/>
              <a:gd name="connsiteX22" fmla="*/ 6678650 w 8570824"/>
              <a:gd name="connsiteY22" fmla="*/ 4482519 h 4482519"/>
              <a:gd name="connsiteX23" fmla="*/ 6190772 w 8570824"/>
              <a:gd name="connsiteY23" fmla="*/ 4482519 h 4482519"/>
              <a:gd name="connsiteX24" fmla="*/ 5531478 w 8570824"/>
              <a:gd name="connsiteY24" fmla="*/ 4482519 h 4482519"/>
              <a:gd name="connsiteX25" fmla="*/ 5129309 w 8570824"/>
              <a:gd name="connsiteY25" fmla="*/ 4482519 h 4482519"/>
              <a:gd name="connsiteX26" fmla="*/ 4727139 w 8570824"/>
              <a:gd name="connsiteY26" fmla="*/ 4482519 h 4482519"/>
              <a:gd name="connsiteX27" fmla="*/ 4067845 w 8570824"/>
              <a:gd name="connsiteY27" fmla="*/ 4482519 h 4482519"/>
              <a:gd name="connsiteX28" fmla="*/ 3579967 w 8570824"/>
              <a:gd name="connsiteY28" fmla="*/ 4482519 h 4482519"/>
              <a:gd name="connsiteX29" fmla="*/ 2834965 w 8570824"/>
              <a:gd name="connsiteY29" fmla="*/ 4482519 h 4482519"/>
              <a:gd name="connsiteX30" fmla="*/ 2347087 w 8570824"/>
              <a:gd name="connsiteY30" fmla="*/ 4482519 h 4482519"/>
              <a:gd name="connsiteX31" fmla="*/ 1602085 w 8570824"/>
              <a:gd name="connsiteY31" fmla="*/ 4482519 h 4482519"/>
              <a:gd name="connsiteX32" fmla="*/ 1199915 w 8570824"/>
              <a:gd name="connsiteY32" fmla="*/ 4482519 h 4482519"/>
              <a:gd name="connsiteX33" fmla="*/ 0 w 8570824"/>
              <a:gd name="connsiteY33" fmla="*/ 4482519 h 4482519"/>
              <a:gd name="connsiteX34" fmla="*/ 0 w 8570824"/>
              <a:gd name="connsiteY34" fmla="*/ 3931810 h 4482519"/>
              <a:gd name="connsiteX35" fmla="*/ 0 w 8570824"/>
              <a:gd name="connsiteY35" fmla="*/ 3201799 h 4482519"/>
              <a:gd name="connsiteX36" fmla="*/ 0 w 8570824"/>
              <a:gd name="connsiteY36" fmla="*/ 2606265 h 4482519"/>
              <a:gd name="connsiteX37" fmla="*/ 0 w 8570824"/>
              <a:gd name="connsiteY37" fmla="*/ 1876254 h 4482519"/>
              <a:gd name="connsiteX38" fmla="*/ 0 w 8570824"/>
              <a:gd name="connsiteY38" fmla="*/ 1325545 h 4482519"/>
              <a:gd name="connsiteX39" fmla="*/ 0 w 8570824"/>
              <a:gd name="connsiteY39" fmla="*/ 819661 h 4482519"/>
              <a:gd name="connsiteX40" fmla="*/ 0 w 8570824"/>
              <a:gd name="connsiteY40" fmla="*/ 0 h 448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70824" h="4482519" extrusionOk="0">
                <a:moveTo>
                  <a:pt x="0" y="0"/>
                </a:moveTo>
                <a:cubicBezTo>
                  <a:pt x="134485" y="21082"/>
                  <a:pt x="422578" y="14079"/>
                  <a:pt x="573586" y="0"/>
                </a:cubicBezTo>
                <a:cubicBezTo>
                  <a:pt x="724594" y="-14079"/>
                  <a:pt x="869264" y="11963"/>
                  <a:pt x="975755" y="0"/>
                </a:cubicBezTo>
                <a:cubicBezTo>
                  <a:pt x="1082246" y="-11963"/>
                  <a:pt x="1432280" y="-30829"/>
                  <a:pt x="1806466" y="0"/>
                </a:cubicBezTo>
                <a:cubicBezTo>
                  <a:pt x="2180652" y="30829"/>
                  <a:pt x="2139518" y="-7566"/>
                  <a:pt x="2380052" y="0"/>
                </a:cubicBezTo>
                <a:cubicBezTo>
                  <a:pt x="2620586" y="7566"/>
                  <a:pt x="2768557" y="-8441"/>
                  <a:pt x="2953638" y="0"/>
                </a:cubicBezTo>
                <a:cubicBezTo>
                  <a:pt x="3138719" y="8441"/>
                  <a:pt x="3401091" y="8545"/>
                  <a:pt x="3784348" y="0"/>
                </a:cubicBezTo>
                <a:cubicBezTo>
                  <a:pt x="4167605" y="-8545"/>
                  <a:pt x="4045993" y="3081"/>
                  <a:pt x="4272226" y="0"/>
                </a:cubicBezTo>
                <a:cubicBezTo>
                  <a:pt x="4498459" y="-3081"/>
                  <a:pt x="4748917" y="20843"/>
                  <a:pt x="5102937" y="0"/>
                </a:cubicBezTo>
                <a:cubicBezTo>
                  <a:pt x="5456957" y="-20843"/>
                  <a:pt x="5712345" y="-40004"/>
                  <a:pt x="5933647" y="0"/>
                </a:cubicBezTo>
                <a:cubicBezTo>
                  <a:pt x="6154949" y="40004"/>
                  <a:pt x="6345261" y="15549"/>
                  <a:pt x="6592942" y="0"/>
                </a:cubicBezTo>
                <a:cubicBezTo>
                  <a:pt x="6840623" y="-15549"/>
                  <a:pt x="7225830" y="1138"/>
                  <a:pt x="7423652" y="0"/>
                </a:cubicBezTo>
                <a:cubicBezTo>
                  <a:pt x="7621474" y="-1138"/>
                  <a:pt x="7877138" y="-10688"/>
                  <a:pt x="7997238" y="0"/>
                </a:cubicBezTo>
                <a:cubicBezTo>
                  <a:pt x="8117338" y="10688"/>
                  <a:pt x="8290904" y="-23291"/>
                  <a:pt x="8570824" y="0"/>
                </a:cubicBezTo>
                <a:cubicBezTo>
                  <a:pt x="8543208" y="309585"/>
                  <a:pt x="8575455" y="456981"/>
                  <a:pt x="8570824" y="685185"/>
                </a:cubicBezTo>
                <a:cubicBezTo>
                  <a:pt x="8566193" y="913389"/>
                  <a:pt x="8587027" y="1196633"/>
                  <a:pt x="8570824" y="1325545"/>
                </a:cubicBezTo>
                <a:cubicBezTo>
                  <a:pt x="8554621" y="1454457"/>
                  <a:pt x="8592203" y="1690467"/>
                  <a:pt x="8570824" y="1965905"/>
                </a:cubicBezTo>
                <a:cubicBezTo>
                  <a:pt x="8549445" y="2241343"/>
                  <a:pt x="8586463" y="2478739"/>
                  <a:pt x="8570824" y="2651090"/>
                </a:cubicBezTo>
                <a:cubicBezTo>
                  <a:pt x="8555185" y="2823442"/>
                  <a:pt x="8555621" y="3014225"/>
                  <a:pt x="8570824" y="3336275"/>
                </a:cubicBezTo>
                <a:cubicBezTo>
                  <a:pt x="8586027" y="3658325"/>
                  <a:pt x="8620528" y="4168256"/>
                  <a:pt x="8570824" y="4482519"/>
                </a:cubicBezTo>
                <a:cubicBezTo>
                  <a:pt x="8420434" y="4464153"/>
                  <a:pt x="8281266" y="4477694"/>
                  <a:pt x="8168655" y="4482519"/>
                </a:cubicBezTo>
                <a:cubicBezTo>
                  <a:pt x="8056044" y="4487344"/>
                  <a:pt x="7602669" y="4505953"/>
                  <a:pt x="7337944" y="4482519"/>
                </a:cubicBezTo>
                <a:cubicBezTo>
                  <a:pt x="7073219" y="4459085"/>
                  <a:pt x="6996362" y="4501284"/>
                  <a:pt x="6678650" y="4482519"/>
                </a:cubicBezTo>
                <a:cubicBezTo>
                  <a:pt x="6360938" y="4463754"/>
                  <a:pt x="6392466" y="4499785"/>
                  <a:pt x="6190772" y="4482519"/>
                </a:cubicBezTo>
                <a:cubicBezTo>
                  <a:pt x="5989078" y="4465253"/>
                  <a:pt x="5822527" y="4500297"/>
                  <a:pt x="5531478" y="4482519"/>
                </a:cubicBezTo>
                <a:cubicBezTo>
                  <a:pt x="5240429" y="4464741"/>
                  <a:pt x="5291787" y="4473608"/>
                  <a:pt x="5129309" y="4482519"/>
                </a:cubicBezTo>
                <a:cubicBezTo>
                  <a:pt x="4966831" y="4491430"/>
                  <a:pt x="4885555" y="4487545"/>
                  <a:pt x="4727139" y="4482519"/>
                </a:cubicBezTo>
                <a:cubicBezTo>
                  <a:pt x="4568723" y="4477494"/>
                  <a:pt x="4377365" y="4468998"/>
                  <a:pt x="4067845" y="4482519"/>
                </a:cubicBezTo>
                <a:cubicBezTo>
                  <a:pt x="3758325" y="4496040"/>
                  <a:pt x="3759653" y="4470727"/>
                  <a:pt x="3579967" y="4482519"/>
                </a:cubicBezTo>
                <a:cubicBezTo>
                  <a:pt x="3400281" y="4494311"/>
                  <a:pt x="3144007" y="4486913"/>
                  <a:pt x="2834965" y="4482519"/>
                </a:cubicBezTo>
                <a:cubicBezTo>
                  <a:pt x="2525923" y="4478125"/>
                  <a:pt x="2523174" y="4473049"/>
                  <a:pt x="2347087" y="4482519"/>
                </a:cubicBezTo>
                <a:cubicBezTo>
                  <a:pt x="2171000" y="4491989"/>
                  <a:pt x="1791492" y="4505765"/>
                  <a:pt x="1602085" y="4482519"/>
                </a:cubicBezTo>
                <a:cubicBezTo>
                  <a:pt x="1412678" y="4459273"/>
                  <a:pt x="1313779" y="4481784"/>
                  <a:pt x="1199915" y="4482519"/>
                </a:cubicBezTo>
                <a:cubicBezTo>
                  <a:pt x="1086051" y="4483255"/>
                  <a:pt x="372320" y="4541132"/>
                  <a:pt x="0" y="4482519"/>
                </a:cubicBezTo>
                <a:cubicBezTo>
                  <a:pt x="-25934" y="4291019"/>
                  <a:pt x="-21510" y="4184258"/>
                  <a:pt x="0" y="3931810"/>
                </a:cubicBezTo>
                <a:cubicBezTo>
                  <a:pt x="21510" y="3679362"/>
                  <a:pt x="28313" y="3467175"/>
                  <a:pt x="0" y="3201799"/>
                </a:cubicBezTo>
                <a:cubicBezTo>
                  <a:pt x="-28313" y="2936423"/>
                  <a:pt x="-29380" y="2890020"/>
                  <a:pt x="0" y="2606265"/>
                </a:cubicBezTo>
                <a:cubicBezTo>
                  <a:pt x="29380" y="2322510"/>
                  <a:pt x="6026" y="2138350"/>
                  <a:pt x="0" y="1876254"/>
                </a:cubicBezTo>
                <a:cubicBezTo>
                  <a:pt x="-6026" y="1614158"/>
                  <a:pt x="-20871" y="1519204"/>
                  <a:pt x="0" y="1325545"/>
                </a:cubicBezTo>
                <a:cubicBezTo>
                  <a:pt x="20871" y="1131886"/>
                  <a:pt x="23786" y="1065856"/>
                  <a:pt x="0" y="819661"/>
                </a:cubicBezTo>
                <a:cubicBezTo>
                  <a:pt x="-23786" y="573466"/>
                  <a:pt x="40677" y="324892"/>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2873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55427-740E-1881-AA90-AAA0D970C4E2}"/>
              </a:ext>
            </a:extLst>
          </p:cNvPr>
          <p:cNvSpPr>
            <a:spLocks noGrp="1"/>
          </p:cNvSpPr>
          <p:nvPr>
            <p:ph type="title"/>
          </p:nvPr>
        </p:nvSpPr>
        <p:spPr/>
        <p:txBody>
          <a:bodyPr/>
          <a:lstStyle/>
          <a:p>
            <a:r>
              <a:rPr lang="en-GB"/>
              <a:t>Making financial power work for local places</a:t>
            </a:r>
          </a:p>
        </p:txBody>
      </p:sp>
      <p:pic>
        <p:nvPicPr>
          <p:cNvPr id="4" name="Content Placeholder 3">
            <a:extLst>
              <a:ext uri="{FF2B5EF4-FFF2-40B4-BE49-F238E27FC236}">
                <a16:creationId xmlns:a16="http://schemas.microsoft.com/office/drawing/2014/main" id="{567167E4-1646-7E1D-B387-56BC68890F44}"/>
              </a:ext>
            </a:extLst>
          </p:cNvPr>
          <p:cNvPicPr>
            <a:picLocks noGrp="1" noChangeAspect="1"/>
          </p:cNvPicPr>
          <p:nvPr>
            <p:ph idx="1"/>
          </p:nvPr>
        </p:nvPicPr>
        <p:blipFill>
          <a:blip r:embed="rId3"/>
          <a:stretch>
            <a:fillRect/>
          </a:stretch>
        </p:blipFill>
        <p:spPr>
          <a:xfrm>
            <a:off x="8852246" y="2814356"/>
            <a:ext cx="2809875" cy="2667000"/>
          </a:xfrm>
          <a:prstGeom prst="rect">
            <a:avLst/>
          </a:prstGeom>
        </p:spPr>
      </p:pic>
      <p:sp>
        <p:nvSpPr>
          <p:cNvPr id="5" name="Rectangle 4">
            <a:extLst>
              <a:ext uri="{FF2B5EF4-FFF2-40B4-BE49-F238E27FC236}">
                <a16:creationId xmlns:a16="http://schemas.microsoft.com/office/drawing/2014/main" id="{5F4B8E51-4A82-64DF-0F4B-6E55923E5A1A}"/>
              </a:ext>
            </a:extLst>
          </p:cNvPr>
          <p:cNvSpPr/>
          <p:nvPr/>
        </p:nvSpPr>
        <p:spPr>
          <a:xfrm>
            <a:off x="412803" y="2211192"/>
            <a:ext cx="8293875" cy="4163104"/>
          </a:xfrm>
          <a:custGeom>
            <a:avLst/>
            <a:gdLst>
              <a:gd name="connsiteX0" fmla="*/ 0 w 8293875"/>
              <a:gd name="connsiteY0" fmla="*/ 0 h 4163104"/>
              <a:gd name="connsiteX1" fmla="*/ 608218 w 8293875"/>
              <a:gd name="connsiteY1" fmla="*/ 0 h 4163104"/>
              <a:gd name="connsiteX2" fmla="*/ 1050557 w 8293875"/>
              <a:gd name="connsiteY2" fmla="*/ 0 h 4163104"/>
              <a:gd name="connsiteX3" fmla="*/ 1907591 w 8293875"/>
              <a:gd name="connsiteY3" fmla="*/ 0 h 4163104"/>
              <a:gd name="connsiteX4" fmla="*/ 2515809 w 8293875"/>
              <a:gd name="connsiteY4" fmla="*/ 0 h 4163104"/>
              <a:gd name="connsiteX5" fmla="*/ 3124026 w 8293875"/>
              <a:gd name="connsiteY5" fmla="*/ 0 h 4163104"/>
              <a:gd name="connsiteX6" fmla="*/ 3981060 w 8293875"/>
              <a:gd name="connsiteY6" fmla="*/ 0 h 4163104"/>
              <a:gd name="connsiteX7" fmla="*/ 4506339 w 8293875"/>
              <a:gd name="connsiteY7" fmla="*/ 0 h 4163104"/>
              <a:gd name="connsiteX8" fmla="*/ 5363373 w 8293875"/>
              <a:gd name="connsiteY8" fmla="*/ 0 h 4163104"/>
              <a:gd name="connsiteX9" fmla="*/ 6220406 w 8293875"/>
              <a:gd name="connsiteY9" fmla="*/ 0 h 4163104"/>
              <a:gd name="connsiteX10" fmla="*/ 6911563 w 8293875"/>
              <a:gd name="connsiteY10" fmla="*/ 0 h 4163104"/>
              <a:gd name="connsiteX11" fmla="*/ 8293875 w 8293875"/>
              <a:gd name="connsiteY11" fmla="*/ 0 h 4163104"/>
              <a:gd name="connsiteX12" fmla="*/ 8293875 w 8293875"/>
              <a:gd name="connsiteY12" fmla="*/ 652220 h 4163104"/>
              <a:gd name="connsiteX13" fmla="*/ 8293875 w 8293875"/>
              <a:gd name="connsiteY13" fmla="*/ 1221177 h 4163104"/>
              <a:gd name="connsiteX14" fmla="*/ 8293875 w 8293875"/>
              <a:gd name="connsiteY14" fmla="*/ 1915028 h 4163104"/>
              <a:gd name="connsiteX15" fmla="*/ 8293875 w 8293875"/>
              <a:gd name="connsiteY15" fmla="*/ 2608879 h 4163104"/>
              <a:gd name="connsiteX16" fmla="*/ 8293875 w 8293875"/>
              <a:gd name="connsiteY16" fmla="*/ 3302729 h 4163104"/>
              <a:gd name="connsiteX17" fmla="*/ 8293875 w 8293875"/>
              <a:gd name="connsiteY17" fmla="*/ 4163104 h 4163104"/>
              <a:gd name="connsiteX18" fmla="*/ 7519780 w 8293875"/>
              <a:gd name="connsiteY18" fmla="*/ 4163104 h 4163104"/>
              <a:gd name="connsiteX19" fmla="*/ 7077440 w 8293875"/>
              <a:gd name="connsiteY19" fmla="*/ 4163104 h 4163104"/>
              <a:gd name="connsiteX20" fmla="*/ 6552161 w 8293875"/>
              <a:gd name="connsiteY20" fmla="*/ 4163104 h 4163104"/>
              <a:gd name="connsiteX21" fmla="*/ 5695128 w 8293875"/>
              <a:gd name="connsiteY21" fmla="*/ 4163104 h 4163104"/>
              <a:gd name="connsiteX22" fmla="*/ 5003971 w 8293875"/>
              <a:gd name="connsiteY22" fmla="*/ 4163104 h 4163104"/>
              <a:gd name="connsiteX23" fmla="*/ 4478693 w 8293875"/>
              <a:gd name="connsiteY23" fmla="*/ 4163104 h 4163104"/>
              <a:gd name="connsiteX24" fmla="*/ 3787536 w 8293875"/>
              <a:gd name="connsiteY24" fmla="*/ 4163104 h 4163104"/>
              <a:gd name="connsiteX25" fmla="*/ 3345196 w 8293875"/>
              <a:gd name="connsiteY25" fmla="*/ 4163104 h 4163104"/>
              <a:gd name="connsiteX26" fmla="*/ 2902856 w 8293875"/>
              <a:gd name="connsiteY26" fmla="*/ 4163104 h 4163104"/>
              <a:gd name="connsiteX27" fmla="*/ 2211700 w 8293875"/>
              <a:gd name="connsiteY27" fmla="*/ 4163104 h 4163104"/>
              <a:gd name="connsiteX28" fmla="*/ 1686421 w 8293875"/>
              <a:gd name="connsiteY28" fmla="*/ 4163104 h 4163104"/>
              <a:gd name="connsiteX29" fmla="*/ 912326 w 8293875"/>
              <a:gd name="connsiteY29" fmla="*/ 4163104 h 4163104"/>
              <a:gd name="connsiteX30" fmla="*/ 0 w 8293875"/>
              <a:gd name="connsiteY30" fmla="*/ 4163104 h 4163104"/>
              <a:gd name="connsiteX31" fmla="*/ 0 w 8293875"/>
              <a:gd name="connsiteY31" fmla="*/ 3427622 h 4163104"/>
              <a:gd name="connsiteX32" fmla="*/ 0 w 8293875"/>
              <a:gd name="connsiteY32" fmla="*/ 2692141 h 4163104"/>
              <a:gd name="connsiteX33" fmla="*/ 0 w 8293875"/>
              <a:gd name="connsiteY33" fmla="*/ 2081552 h 4163104"/>
              <a:gd name="connsiteX34" fmla="*/ 0 w 8293875"/>
              <a:gd name="connsiteY34" fmla="*/ 1346070 h 4163104"/>
              <a:gd name="connsiteX35" fmla="*/ 0 w 8293875"/>
              <a:gd name="connsiteY35" fmla="*/ 0 h 41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93875" h="4163104" extrusionOk="0">
                <a:moveTo>
                  <a:pt x="0" y="0"/>
                </a:moveTo>
                <a:cubicBezTo>
                  <a:pt x="165045" y="17531"/>
                  <a:pt x="355619" y="-10369"/>
                  <a:pt x="608218" y="0"/>
                </a:cubicBezTo>
                <a:cubicBezTo>
                  <a:pt x="860817" y="10369"/>
                  <a:pt x="903806" y="8404"/>
                  <a:pt x="1050557" y="0"/>
                </a:cubicBezTo>
                <a:cubicBezTo>
                  <a:pt x="1197308" y="-8404"/>
                  <a:pt x="1611500" y="34488"/>
                  <a:pt x="1907591" y="0"/>
                </a:cubicBezTo>
                <a:cubicBezTo>
                  <a:pt x="2203682" y="-34488"/>
                  <a:pt x="2249066" y="15587"/>
                  <a:pt x="2515809" y="0"/>
                </a:cubicBezTo>
                <a:cubicBezTo>
                  <a:pt x="2782552" y="-15587"/>
                  <a:pt x="2934676" y="2648"/>
                  <a:pt x="3124026" y="0"/>
                </a:cubicBezTo>
                <a:cubicBezTo>
                  <a:pt x="3313376" y="-2648"/>
                  <a:pt x="3571709" y="-30101"/>
                  <a:pt x="3981060" y="0"/>
                </a:cubicBezTo>
                <a:cubicBezTo>
                  <a:pt x="4390411" y="30101"/>
                  <a:pt x="4244361" y="2268"/>
                  <a:pt x="4506339" y="0"/>
                </a:cubicBezTo>
                <a:cubicBezTo>
                  <a:pt x="4768317" y="-2268"/>
                  <a:pt x="5173667" y="40104"/>
                  <a:pt x="5363373" y="0"/>
                </a:cubicBezTo>
                <a:cubicBezTo>
                  <a:pt x="5553079" y="-40104"/>
                  <a:pt x="5958070" y="9462"/>
                  <a:pt x="6220406" y="0"/>
                </a:cubicBezTo>
                <a:cubicBezTo>
                  <a:pt x="6482742" y="-9462"/>
                  <a:pt x="6603104" y="-13789"/>
                  <a:pt x="6911563" y="0"/>
                </a:cubicBezTo>
                <a:cubicBezTo>
                  <a:pt x="7220022" y="13789"/>
                  <a:pt x="7766864" y="-67699"/>
                  <a:pt x="8293875" y="0"/>
                </a:cubicBezTo>
                <a:cubicBezTo>
                  <a:pt x="8294056" y="137091"/>
                  <a:pt x="8284404" y="442322"/>
                  <a:pt x="8293875" y="652220"/>
                </a:cubicBezTo>
                <a:cubicBezTo>
                  <a:pt x="8303346" y="862118"/>
                  <a:pt x="8275504" y="1081943"/>
                  <a:pt x="8293875" y="1221177"/>
                </a:cubicBezTo>
                <a:cubicBezTo>
                  <a:pt x="8312246" y="1360411"/>
                  <a:pt x="8267007" y="1677043"/>
                  <a:pt x="8293875" y="1915028"/>
                </a:cubicBezTo>
                <a:cubicBezTo>
                  <a:pt x="8320743" y="2153013"/>
                  <a:pt x="8287907" y="2330779"/>
                  <a:pt x="8293875" y="2608879"/>
                </a:cubicBezTo>
                <a:cubicBezTo>
                  <a:pt x="8299843" y="2886979"/>
                  <a:pt x="8310889" y="3119855"/>
                  <a:pt x="8293875" y="3302729"/>
                </a:cubicBezTo>
                <a:cubicBezTo>
                  <a:pt x="8276862" y="3485603"/>
                  <a:pt x="8326942" y="3855005"/>
                  <a:pt x="8293875" y="4163104"/>
                </a:cubicBezTo>
                <a:cubicBezTo>
                  <a:pt x="8134990" y="4163558"/>
                  <a:pt x="7882208" y="4192417"/>
                  <a:pt x="7519780" y="4163104"/>
                </a:cubicBezTo>
                <a:cubicBezTo>
                  <a:pt x="7157353" y="4133791"/>
                  <a:pt x="7294893" y="4180690"/>
                  <a:pt x="7077440" y="4163104"/>
                </a:cubicBezTo>
                <a:cubicBezTo>
                  <a:pt x="6859987" y="4145518"/>
                  <a:pt x="6808508" y="4184243"/>
                  <a:pt x="6552161" y="4163104"/>
                </a:cubicBezTo>
                <a:cubicBezTo>
                  <a:pt x="6295814" y="4141965"/>
                  <a:pt x="6069908" y="4138307"/>
                  <a:pt x="5695128" y="4163104"/>
                </a:cubicBezTo>
                <a:cubicBezTo>
                  <a:pt x="5320348" y="4187901"/>
                  <a:pt x="5318119" y="4175363"/>
                  <a:pt x="5003971" y="4163104"/>
                </a:cubicBezTo>
                <a:cubicBezTo>
                  <a:pt x="4689823" y="4150845"/>
                  <a:pt x="4590625" y="4145004"/>
                  <a:pt x="4478693" y="4163104"/>
                </a:cubicBezTo>
                <a:cubicBezTo>
                  <a:pt x="4366761" y="4181204"/>
                  <a:pt x="3955264" y="4147820"/>
                  <a:pt x="3787536" y="4163104"/>
                </a:cubicBezTo>
                <a:cubicBezTo>
                  <a:pt x="3619808" y="4178388"/>
                  <a:pt x="3530868" y="4178361"/>
                  <a:pt x="3345196" y="4163104"/>
                </a:cubicBezTo>
                <a:cubicBezTo>
                  <a:pt x="3159524" y="4147847"/>
                  <a:pt x="3024490" y="4171579"/>
                  <a:pt x="2902856" y="4163104"/>
                </a:cubicBezTo>
                <a:cubicBezTo>
                  <a:pt x="2781222" y="4154629"/>
                  <a:pt x="2397520" y="4133295"/>
                  <a:pt x="2211700" y="4163104"/>
                </a:cubicBezTo>
                <a:cubicBezTo>
                  <a:pt x="2025880" y="4192913"/>
                  <a:pt x="1948453" y="4144364"/>
                  <a:pt x="1686421" y="4163104"/>
                </a:cubicBezTo>
                <a:cubicBezTo>
                  <a:pt x="1424389" y="4181844"/>
                  <a:pt x="1188430" y="4166964"/>
                  <a:pt x="912326" y="4163104"/>
                </a:cubicBezTo>
                <a:cubicBezTo>
                  <a:pt x="636223" y="4159244"/>
                  <a:pt x="376231" y="4188740"/>
                  <a:pt x="0" y="4163104"/>
                </a:cubicBezTo>
                <a:cubicBezTo>
                  <a:pt x="27913" y="3981817"/>
                  <a:pt x="-7144" y="3699779"/>
                  <a:pt x="0" y="3427622"/>
                </a:cubicBezTo>
                <a:cubicBezTo>
                  <a:pt x="7144" y="3155465"/>
                  <a:pt x="-30142" y="2887409"/>
                  <a:pt x="0" y="2692141"/>
                </a:cubicBezTo>
                <a:cubicBezTo>
                  <a:pt x="30142" y="2496873"/>
                  <a:pt x="7688" y="2267460"/>
                  <a:pt x="0" y="2081552"/>
                </a:cubicBezTo>
                <a:cubicBezTo>
                  <a:pt x="-7688" y="1895644"/>
                  <a:pt x="-4124" y="1669076"/>
                  <a:pt x="0" y="1346070"/>
                </a:cubicBezTo>
                <a:cubicBezTo>
                  <a:pt x="4124" y="1023064"/>
                  <a:pt x="25360" y="398422"/>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34E5BF3-4C75-0C9B-1959-C3FCA64CE6B3}"/>
              </a:ext>
            </a:extLst>
          </p:cNvPr>
          <p:cNvSpPr txBox="1"/>
          <p:nvPr/>
        </p:nvSpPr>
        <p:spPr>
          <a:xfrm>
            <a:off x="627529" y="2338363"/>
            <a:ext cx="7864421" cy="3908762"/>
          </a:xfrm>
          <a:prstGeom prst="rect">
            <a:avLst/>
          </a:prstGeom>
          <a:noFill/>
        </p:spPr>
        <p:txBody>
          <a:bodyPr wrap="square" rtlCol="0">
            <a:spAutoFit/>
          </a:bodyPr>
          <a:lstStyle/>
          <a:p>
            <a:r>
              <a:rPr lang="en-GB" sz="2400" b="1">
                <a:latin typeface="Montserrat" panose="00000500000000000000" pitchFamily="2" charset="0"/>
              </a:rPr>
              <a:t>Context</a:t>
            </a:r>
          </a:p>
          <a:p>
            <a:pPr marL="342900" indent="-342900">
              <a:buFont typeface="Arial" panose="020B0604020202020204" pitchFamily="34" charset="0"/>
              <a:buChar char="•"/>
            </a:pPr>
            <a:r>
              <a:rPr lang="en-GB" sz="2000">
                <a:latin typeface="Montserrat" panose="00000500000000000000" pitchFamily="2" charset="0"/>
              </a:rPr>
              <a:t>The UK banking sector is orientated to global markets rather than local investment</a:t>
            </a:r>
          </a:p>
          <a:p>
            <a:pPr marL="342900" indent="-342900">
              <a:buFont typeface="Arial" panose="020B0604020202020204" pitchFamily="34" charset="0"/>
              <a:buChar char="•"/>
            </a:pPr>
            <a:r>
              <a:rPr lang="en-GB" sz="2000">
                <a:latin typeface="Montserrat" panose="00000500000000000000" pitchFamily="2" charset="0"/>
              </a:rPr>
              <a:t>Access to credit is the life blood of many small businesses but there has been a stagnation of lending</a:t>
            </a:r>
          </a:p>
          <a:p>
            <a:r>
              <a:rPr lang="en-GB" sz="2000">
                <a:latin typeface="Montserrat" panose="00000500000000000000" pitchFamily="2" charset="0"/>
              </a:rPr>
              <a:t> </a:t>
            </a:r>
          </a:p>
          <a:p>
            <a:r>
              <a:rPr lang="en-GB" sz="2400" b="1">
                <a:latin typeface="Montserrat" panose="00000500000000000000" pitchFamily="2" charset="0"/>
              </a:rPr>
              <a:t>Solution</a:t>
            </a:r>
          </a:p>
          <a:p>
            <a:pPr marL="342900" indent="-342900">
              <a:buFont typeface="Arial" panose="020B0604020202020204" pitchFamily="34" charset="0"/>
              <a:buChar char="•"/>
            </a:pPr>
            <a:r>
              <a:rPr lang="en-GB" sz="2000">
                <a:latin typeface="Montserrat" panose="00000500000000000000" pitchFamily="2" charset="0"/>
              </a:rPr>
              <a:t>Measures that channel investment to local communities while still delivering a steady financial return for investors, including:</a:t>
            </a:r>
          </a:p>
          <a:p>
            <a:pPr marL="342900" indent="-342900">
              <a:buFont typeface="Arial" panose="020B0604020202020204" pitchFamily="34" charset="0"/>
              <a:buChar char="•"/>
            </a:pPr>
            <a:r>
              <a:rPr lang="en-GB" sz="2000">
                <a:latin typeface="Montserrat" panose="00000500000000000000" pitchFamily="2" charset="0"/>
              </a:rPr>
              <a:t>Local pension funds, credit unions, mutuals and community banks</a:t>
            </a:r>
          </a:p>
        </p:txBody>
      </p:sp>
    </p:spTree>
    <p:extLst>
      <p:ext uri="{BB962C8B-B14F-4D97-AF65-F5344CB8AC3E}">
        <p14:creationId xmlns:p14="http://schemas.microsoft.com/office/powerpoint/2010/main" val="2765581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823C2-BA77-2B15-D80F-3B11F0B7BEB7}"/>
              </a:ext>
            </a:extLst>
          </p:cNvPr>
          <p:cNvSpPr>
            <a:spLocks noGrp="1"/>
          </p:cNvSpPr>
          <p:nvPr>
            <p:ph type="title"/>
          </p:nvPr>
        </p:nvSpPr>
        <p:spPr/>
        <p:txBody>
          <a:bodyPr/>
          <a:lstStyle/>
          <a:p>
            <a:r>
              <a:rPr lang="en-GB"/>
              <a:t>Fair employment and just labour markets</a:t>
            </a:r>
          </a:p>
        </p:txBody>
      </p:sp>
      <p:pic>
        <p:nvPicPr>
          <p:cNvPr id="4" name="Content Placeholder 3">
            <a:extLst>
              <a:ext uri="{FF2B5EF4-FFF2-40B4-BE49-F238E27FC236}">
                <a16:creationId xmlns:a16="http://schemas.microsoft.com/office/drawing/2014/main" id="{9660F48F-2F33-A539-DA24-EAD66C5C21DB}"/>
              </a:ext>
            </a:extLst>
          </p:cNvPr>
          <p:cNvPicPr>
            <a:picLocks noGrp="1" noChangeAspect="1"/>
          </p:cNvPicPr>
          <p:nvPr>
            <p:ph idx="1"/>
          </p:nvPr>
        </p:nvPicPr>
        <p:blipFill>
          <a:blip r:embed="rId3"/>
          <a:stretch>
            <a:fillRect/>
          </a:stretch>
        </p:blipFill>
        <p:spPr>
          <a:xfrm>
            <a:off x="8749540" y="2649779"/>
            <a:ext cx="2962275" cy="2933700"/>
          </a:xfrm>
          <a:prstGeom prst="rect">
            <a:avLst/>
          </a:prstGeom>
        </p:spPr>
      </p:pic>
      <p:sp>
        <p:nvSpPr>
          <p:cNvPr id="5" name="Rectangle 4">
            <a:extLst>
              <a:ext uri="{FF2B5EF4-FFF2-40B4-BE49-F238E27FC236}">
                <a16:creationId xmlns:a16="http://schemas.microsoft.com/office/drawing/2014/main" id="{34363024-48E1-0E11-65D8-50382F740250}"/>
              </a:ext>
            </a:extLst>
          </p:cNvPr>
          <p:cNvSpPr/>
          <p:nvPr/>
        </p:nvSpPr>
        <p:spPr>
          <a:xfrm>
            <a:off x="412803" y="2211192"/>
            <a:ext cx="8227614" cy="4043834"/>
          </a:xfrm>
          <a:custGeom>
            <a:avLst/>
            <a:gdLst>
              <a:gd name="connsiteX0" fmla="*/ 0 w 8227614"/>
              <a:gd name="connsiteY0" fmla="*/ 0 h 4043834"/>
              <a:gd name="connsiteX1" fmla="*/ 603358 w 8227614"/>
              <a:gd name="connsiteY1" fmla="*/ 0 h 4043834"/>
              <a:gd name="connsiteX2" fmla="*/ 1042164 w 8227614"/>
              <a:gd name="connsiteY2" fmla="*/ 0 h 4043834"/>
              <a:gd name="connsiteX3" fmla="*/ 1892351 w 8227614"/>
              <a:gd name="connsiteY3" fmla="*/ 0 h 4043834"/>
              <a:gd name="connsiteX4" fmla="*/ 2495710 w 8227614"/>
              <a:gd name="connsiteY4" fmla="*/ 0 h 4043834"/>
              <a:gd name="connsiteX5" fmla="*/ 3099068 w 8227614"/>
              <a:gd name="connsiteY5" fmla="*/ 0 h 4043834"/>
              <a:gd name="connsiteX6" fmla="*/ 3949255 w 8227614"/>
              <a:gd name="connsiteY6" fmla="*/ 0 h 4043834"/>
              <a:gd name="connsiteX7" fmla="*/ 4470337 w 8227614"/>
              <a:gd name="connsiteY7" fmla="*/ 0 h 4043834"/>
              <a:gd name="connsiteX8" fmla="*/ 5320524 w 8227614"/>
              <a:gd name="connsiteY8" fmla="*/ 0 h 4043834"/>
              <a:gd name="connsiteX9" fmla="*/ 6170711 w 8227614"/>
              <a:gd name="connsiteY9" fmla="*/ 0 h 4043834"/>
              <a:gd name="connsiteX10" fmla="*/ 6856345 w 8227614"/>
              <a:gd name="connsiteY10" fmla="*/ 0 h 4043834"/>
              <a:gd name="connsiteX11" fmla="*/ 8227614 w 8227614"/>
              <a:gd name="connsiteY11" fmla="*/ 0 h 4043834"/>
              <a:gd name="connsiteX12" fmla="*/ 8227614 w 8227614"/>
              <a:gd name="connsiteY12" fmla="*/ 633534 h 4043834"/>
              <a:gd name="connsiteX13" fmla="*/ 8227614 w 8227614"/>
              <a:gd name="connsiteY13" fmla="*/ 1186191 h 4043834"/>
              <a:gd name="connsiteX14" fmla="*/ 8227614 w 8227614"/>
              <a:gd name="connsiteY14" fmla="*/ 1860164 h 4043834"/>
              <a:gd name="connsiteX15" fmla="*/ 8227614 w 8227614"/>
              <a:gd name="connsiteY15" fmla="*/ 2534136 h 4043834"/>
              <a:gd name="connsiteX16" fmla="*/ 8227614 w 8227614"/>
              <a:gd name="connsiteY16" fmla="*/ 3208108 h 4043834"/>
              <a:gd name="connsiteX17" fmla="*/ 8227614 w 8227614"/>
              <a:gd name="connsiteY17" fmla="*/ 4043834 h 4043834"/>
              <a:gd name="connsiteX18" fmla="*/ 7459703 w 8227614"/>
              <a:gd name="connsiteY18" fmla="*/ 4043834 h 4043834"/>
              <a:gd name="connsiteX19" fmla="*/ 7020897 w 8227614"/>
              <a:gd name="connsiteY19" fmla="*/ 4043834 h 4043834"/>
              <a:gd name="connsiteX20" fmla="*/ 6499815 w 8227614"/>
              <a:gd name="connsiteY20" fmla="*/ 4043834 h 4043834"/>
              <a:gd name="connsiteX21" fmla="*/ 5649628 w 8227614"/>
              <a:gd name="connsiteY21" fmla="*/ 4043834 h 4043834"/>
              <a:gd name="connsiteX22" fmla="*/ 4963994 w 8227614"/>
              <a:gd name="connsiteY22" fmla="*/ 4043834 h 4043834"/>
              <a:gd name="connsiteX23" fmla="*/ 4442912 w 8227614"/>
              <a:gd name="connsiteY23" fmla="*/ 4043834 h 4043834"/>
              <a:gd name="connsiteX24" fmla="*/ 3757277 w 8227614"/>
              <a:gd name="connsiteY24" fmla="*/ 4043834 h 4043834"/>
              <a:gd name="connsiteX25" fmla="*/ 3318471 w 8227614"/>
              <a:gd name="connsiteY25" fmla="*/ 4043834 h 4043834"/>
              <a:gd name="connsiteX26" fmla="*/ 2879665 w 8227614"/>
              <a:gd name="connsiteY26" fmla="*/ 4043834 h 4043834"/>
              <a:gd name="connsiteX27" fmla="*/ 2194030 w 8227614"/>
              <a:gd name="connsiteY27" fmla="*/ 4043834 h 4043834"/>
              <a:gd name="connsiteX28" fmla="*/ 1672948 w 8227614"/>
              <a:gd name="connsiteY28" fmla="*/ 4043834 h 4043834"/>
              <a:gd name="connsiteX29" fmla="*/ 905038 w 8227614"/>
              <a:gd name="connsiteY29" fmla="*/ 4043834 h 4043834"/>
              <a:gd name="connsiteX30" fmla="*/ 0 w 8227614"/>
              <a:gd name="connsiteY30" fmla="*/ 4043834 h 4043834"/>
              <a:gd name="connsiteX31" fmla="*/ 0 w 8227614"/>
              <a:gd name="connsiteY31" fmla="*/ 3329423 h 4043834"/>
              <a:gd name="connsiteX32" fmla="*/ 0 w 8227614"/>
              <a:gd name="connsiteY32" fmla="*/ 2615013 h 4043834"/>
              <a:gd name="connsiteX33" fmla="*/ 0 w 8227614"/>
              <a:gd name="connsiteY33" fmla="*/ 2021917 h 4043834"/>
              <a:gd name="connsiteX34" fmla="*/ 0 w 8227614"/>
              <a:gd name="connsiteY34" fmla="*/ 1307506 h 4043834"/>
              <a:gd name="connsiteX35" fmla="*/ 0 w 8227614"/>
              <a:gd name="connsiteY35" fmla="*/ 0 h 404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27614" h="4043834" extrusionOk="0">
                <a:moveTo>
                  <a:pt x="0" y="0"/>
                </a:moveTo>
                <a:cubicBezTo>
                  <a:pt x="178415" y="8561"/>
                  <a:pt x="432595" y="979"/>
                  <a:pt x="603358" y="0"/>
                </a:cubicBezTo>
                <a:cubicBezTo>
                  <a:pt x="774121" y="-979"/>
                  <a:pt x="923265" y="6493"/>
                  <a:pt x="1042164" y="0"/>
                </a:cubicBezTo>
                <a:cubicBezTo>
                  <a:pt x="1161063" y="-6493"/>
                  <a:pt x="1585000" y="36202"/>
                  <a:pt x="1892351" y="0"/>
                </a:cubicBezTo>
                <a:cubicBezTo>
                  <a:pt x="2199702" y="-36202"/>
                  <a:pt x="2297032" y="-19809"/>
                  <a:pt x="2495710" y="0"/>
                </a:cubicBezTo>
                <a:cubicBezTo>
                  <a:pt x="2694388" y="19809"/>
                  <a:pt x="2925516" y="-2854"/>
                  <a:pt x="3099068" y="0"/>
                </a:cubicBezTo>
                <a:cubicBezTo>
                  <a:pt x="3272620" y="2854"/>
                  <a:pt x="3723092" y="-21234"/>
                  <a:pt x="3949255" y="0"/>
                </a:cubicBezTo>
                <a:cubicBezTo>
                  <a:pt x="4175418" y="21234"/>
                  <a:pt x="4246107" y="22891"/>
                  <a:pt x="4470337" y="0"/>
                </a:cubicBezTo>
                <a:cubicBezTo>
                  <a:pt x="4694567" y="-22891"/>
                  <a:pt x="5076504" y="-2469"/>
                  <a:pt x="5320524" y="0"/>
                </a:cubicBezTo>
                <a:cubicBezTo>
                  <a:pt x="5564544" y="2469"/>
                  <a:pt x="5961698" y="39632"/>
                  <a:pt x="6170711" y="0"/>
                </a:cubicBezTo>
                <a:cubicBezTo>
                  <a:pt x="6379724" y="-39632"/>
                  <a:pt x="6628865" y="-29016"/>
                  <a:pt x="6856345" y="0"/>
                </a:cubicBezTo>
                <a:cubicBezTo>
                  <a:pt x="7083825" y="29016"/>
                  <a:pt x="7653829" y="-54940"/>
                  <a:pt x="8227614" y="0"/>
                </a:cubicBezTo>
                <a:cubicBezTo>
                  <a:pt x="8233537" y="171140"/>
                  <a:pt x="8237233" y="395589"/>
                  <a:pt x="8227614" y="633534"/>
                </a:cubicBezTo>
                <a:cubicBezTo>
                  <a:pt x="8217995" y="871479"/>
                  <a:pt x="8243312" y="925934"/>
                  <a:pt x="8227614" y="1186191"/>
                </a:cubicBezTo>
                <a:cubicBezTo>
                  <a:pt x="8211916" y="1446448"/>
                  <a:pt x="8247816" y="1556526"/>
                  <a:pt x="8227614" y="1860164"/>
                </a:cubicBezTo>
                <a:cubicBezTo>
                  <a:pt x="8207412" y="2163802"/>
                  <a:pt x="8205540" y="2295087"/>
                  <a:pt x="8227614" y="2534136"/>
                </a:cubicBezTo>
                <a:cubicBezTo>
                  <a:pt x="8249688" y="2773185"/>
                  <a:pt x="8213374" y="2959923"/>
                  <a:pt x="8227614" y="3208108"/>
                </a:cubicBezTo>
                <a:cubicBezTo>
                  <a:pt x="8241854" y="3456293"/>
                  <a:pt x="8214896" y="3764216"/>
                  <a:pt x="8227614" y="4043834"/>
                </a:cubicBezTo>
                <a:cubicBezTo>
                  <a:pt x="8001968" y="4018453"/>
                  <a:pt x="7752553" y="4028937"/>
                  <a:pt x="7459703" y="4043834"/>
                </a:cubicBezTo>
                <a:cubicBezTo>
                  <a:pt x="7166853" y="4058731"/>
                  <a:pt x="7188434" y="4044026"/>
                  <a:pt x="7020897" y="4043834"/>
                </a:cubicBezTo>
                <a:cubicBezTo>
                  <a:pt x="6853360" y="4043642"/>
                  <a:pt x="6661815" y="4020003"/>
                  <a:pt x="6499815" y="4043834"/>
                </a:cubicBezTo>
                <a:cubicBezTo>
                  <a:pt x="6337815" y="4067665"/>
                  <a:pt x="5867539" y="4039147"/>
                  <a:pt x="5649628" y="4043834"/>
                </a:cubicBezTo>
                <a:cubicBezTo>
                  <a:pt x="5431717" y="4048521"/>
                  <a:pt x="5244363" y="4034165"/>
                  <a:pt x="4963994" y="4043834"/>
                </a:cubicBezTo>
                <a:cubicBezTo>
                  <a:pt x="4683625" y="4053503"/>
                  <a:pt x="4552130" y="4069561"/>
                  <a:pt x="4442912" y="4043834"/>
                </a:cubicBezTo>
                <a:cubicBezTo>
                  <a:pt x="4333694" y="4018107"/>
                  <a:pt x="4049985" y="4012463"/>
                  <a:pt x="3757277" y="4043834"/>
                </a:cubicBezTo>
                <a:cubicBezTo>
                  <a:pt x="3464569" y="4075205"/>
                  <a:pt x="3459645" y="4035065"/>
                  <a:pt x="3318471" y="4043834"/>
                </a:cubicBezTo>
                <a:cubicBezTo>
                  <a:pt x="3177297" y="4052603"/>
                  <a:pt x="3062224" y="4053516"/>
                  <a:pt x="2879665" y="4043834"/>
                </a:cubicBezTo>
                <a:cubicBezTo>
                  <a:pt x="2697106" y="4034152"/>
                  <a:pt x="2437845" y="4054730"/>
                  <a:pt x="2194030" y="4043834"/>
                </a:cubicBezTo>
                <a:cubicBezTo>
                  <a:pt x="1950216" y="4032938"/>
                  <a:pt x="1851524" y="4029686"/>
                  <a:pt x="1672948" y="4043834"/>
                </a:cubicBezTo>
                <a:cubicBezTo>
                  <a:pt x="1494372" y="4057982"/>
                  <a:pt x="1160747" y="4019243"/>
                  <a:pt x="905038" y="4043834"/>
                </a:cubicBezTo>
                <a:cubicBezTo>
                  <a:pt x="649329" y="4068426"/>
                  <a:pt x="393738" y="4079992"/>
                  <a:pt x="0" y="4043834"/>
                </a:cubicBezTo>
                <a:cubicBezTo>
                  <a:pt x="-27391" y="3732904"/>
                  <a:pt x="18457" y="3664482"/>
                  <a:pt x="0" y="3329423"/>
                </a:cubicBezTo>
                <a:cubicBezTo>
                  <a:pt x="-18457" y="2994364"/>
                  <a:pt x="21000" y="2945570"/>
                  <a:pt x="0" y="2615013"/>
                </a:cubicBezTo>
                <a:cubicBezTo>
                  <a:pt x="-21000" y="2284456"/>
                  <a:pt x="1232" y="2257238"/>
                  <a:pt x="0" y="2021917"/>
                </a:cubicBezTo>
                <a:cubicBezTo>
                  <a:pt x="-1232" y="1786596"/>
                  <a:pt x="-18743" y="1598441"/>
                  <a:pt x="0" y="1307506"/>
                </a:cubicBezTo>
                <a:cubicBezTo>
                  <a:pt x="18743" y="1016571"/>
                  <a:pt x="47246" y="611362"/>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84776D8-7B4C-3C99-346D-E3A90F0057F3}"/>
              </a:ext>
            </a:extLst>
          </p:cNvPr>
          <p:cNvSpPr txBox="1"/>
          <p:nvPr/>
        </p:nvSpPr>
        <p:spPr>
          <a:xfrm>
            <a:off x="560440" y="2393529"/>
            <a:ext cx="7864421" cy="3508653"/>
          </a:xfrm>
          <a:prstGeom prst="rect">
            <a:avLst/>
          </a:prstGeom>
          <a:noFill/>
        </p:spPr>
        <p:txBody>
          <a:bodyPr wrap="square" rtlCol="0">
            <a:spAutoFit/>
          </a:bodyPr>
          <a:lstStyle/>
          <a:p>
            <a:r>
              <a:rPr lang="en-GB" sz="2400" b="1">
                <a:latin typeface="Montserrat" panose="00000500000000000000" pitchFamily="2" charset="0"/>
              </a:rPr>
              <a:t>Context</a:t>
            </a:r>
          </a:p>
          <a:p>
            <a:pPr marL="342900" indent="-342900">
              <a:buFont typeface="Arial" panose="020B0604020202020204" pitchFamily="34" charset="0"/>
              <a:buChar char="•"/>
            </a:pPr>
            <a:r>
              <a:rPr lang="en-GB" sz="2200">
                <a:latin typeface="Montserrat" panose="00000500000000000000" pitchFamily="2" charset="0"/>
              </a:rPr>
              <a:t>The rise of in-work poverty and zero hour contracts </a:t>
            </a:r>
          </a:p>
          <a:p>
            <a:pPr marL="342900" indent="-342900">
              <a:buFont typeface="Arial" panose="020B0604020202020204" pitchFamily="34" charset="0"/>
              <a:buChar char="•"/>
            </a:pPr>
            <a:r>
              <a:rPr lang="en-GB" sz="2200">
                <a:latin typeface="Montserrat" panose="00000500000000000000" pitchFamily="2" charset="0"/>
              </a:rPr>
              <a:t>Wages in the UK falling whilst inflation increases during a cost-of-living crisis</a:t>
            </a:r>
          </a:p>
          <a:p>
            <a:endParaRPr lang="en-GB" sz="2000">
              <a:latin typeface="Montserrat" panose="00000500000000000000" pitchFamily="2" charset="0"/>
            </a:endParaRPr>
          </a:p>
          <a:p>
            <a:r>
              <a:rPr lang="en-GB" sz="2400" b="1">
                <a:latin typeface="Montserrat" panose="00000500000000000000" pitchFamily="2" charset="0"/>
              </a:rPr>
              <a:t>Solution</a:t>
            </a:r>
          </a:p>
          <a:p>
            <a:pPr marL="342900" indent="-342900">
              <a:buFont typeface="Arial" panose="020B0604020202020204" pitchFamily="34" charset="0"/>
              <a:buChar char="•"/>
            </a:pPr>
            <a:r>
              <a:rPr lang="en-GB" sz="2200">
                <a:latin typeface="Montserrat" panose="00000500000000000000" pitchFamily="2" charset="0"/>
              </a:rPr>
              <a:t>Anchor institutions have a defining effect on the prospects of local people. Recruitment from lower income areas, paying the Living Wage and building progression routes all improve local economies.</a:t>
            </a:r>
          </a:p>
        </p:txBody>
      </p:sp>
    </p:spTree>
    <p:extLst>
      <p:ext uri="{BB962C8B-B14F-4D97-AF65-F5344CB8AC3E}">
        <p14:creationId xmlns:p14="http://schemas.microsoft.com/office/powerpoint/2010/main" val="3640897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5007B-E7C3-45F6-BA5E-F4D3861541A9}"/>
              </a:ext>
            </a:extLst>
          </p:cNvPr>
          <p:cNvSpPr>
            <a:spLocks noGrp="1"/>
          </p:cNvSpPr>
          <p:nvPr>
            <p:ph type="title"/>
          </p:nvPr>
        </p:nvSpPr>
        <p:spPr/>
        <p:txBody>
          <a:bodyPr/>
          <a:lstStyle/>
          <a:p>
            <a:r>
              <a:rPr lang="en-GB"/>
              <a:t>Plan for today</a:t>
            </a:r>
          </a:p>
        </p:txBody>
      </p:sp>
      <p:sp>
        <p:nvSpPr>
          <p:cNvPr id="3" name="Content Placeholder 2">
            <a:extLst>
              <a:ext uri="{FF2B5EF4-FFF2-40B4-BE49-F238E27FC236}">
                <a16:creationId xmlns:a16="http://schemas.microsoft.com/office/drawing/2014/main" id="{3524A14E-1E77-4636-D312-4FD3D2325ADD}"/>
              </a:ext>
            </a:extLst>
          </p:cNvPr>
          <p:cNvSpPr>
            <a:spLocks noGrp="1"/>
          </p:cNvSpPr>
          <p:nvPr>
            <p:ph idx="1"/>
          </p:nvPr>
        </p:nvSpPr>
        <p:spPr>
          <a:xfrm>
            <a:off x="838200" y="2587083"/>
            <a:ext cx="10515600" cy="3589879"/>
          </a:xfrm>
        </p:spPr>
        <p:txBody>
          <a:bodyPr>
            <a:normAutofit fontScale="92500"/>
          </a:bodyPr>
          <a:lstStyle/>
          <a:p>
            <a:r>
              <a:rPr lang="en-US"/>
              <a:t>Introductions  </a:t>
            </a:r>
          </a:p>
          <a:p>
            <a:r>
              <a:rPr lang="en-US"/>
              <a:t>Community wealth building – the theory and the practice: </a:t>
            </a:r>
          </a:p>
          <a:p>
            <a:pPr lvl="1"/>
            <a:r>
              <a:rPr lang="en-US"/>
              <a:t>What problems does CWB seek to tackle?</a:t>
            </a:r>
          </a:p>
          <a:p>
            <a:pPr lvl="1"/>
            <a:r>
              <a:rPr lang="en-US"/>
              <a:t>What is CWB? Principles, actors and intention</a:t>
            </a:r>
          </a:p>
          <a:p>
            <a:pPr lvl="1"/>
            <a:r>
              <a:rPr lang="en-US"/>
              <a:t>The pillars</a:t>
            </a:r>
          </a:p>
          <a:p>
            <a:pPr lvl="1"/>
            <a:r>
              <a:rPr lang="en-US"/>
              <a:t>Examples from around the UK and beyond</a:t>
            </a:r>
          </a:p>
          <a:p>
            <a:r>
              <a:rPr lang="en-US"/>
              <a:t>Advancing CWB in your place/sector </a:t>
            </a:r>
          </a:p>
          <a:p>
            <a:r>
              <a:rPr lang="en-US"/>
              <a:t>Wrap up </a:t>
            </a:r>
          </a:p>
        </p:txBody>
      </p:sp>
      <p:sp>
        <p:nvSpPr>
          <p:cNvPr id="10" name="Rectangle 9">
            <a:extLst>
              <a:ext uri="{FF2B5EF4-FFF2-40B4-BE49-F238E27FC236}">
                <a16:creationId xmlns:a16="http://schemas.microsoft.com/office/drawing/2014/main" id="{2503F7D6-0216-4EA3-8A4C-7D21BBB0B8B5}"/>
              </a:ext>
            </a:extLst>
          </p:cNvPr>
          <p:cNvSpPr/>
          <p:nvPr/>
        </p:nvSpPr>
        <p:spPr>
          <a:xfrm>
            <a:off x="593778" y="2449317"/>
            <a:ext cx="11004451" cy="3873328"/>
          </a:xfrm>
          <a:custGeom>
            <a:avLst/>
            <a:gdLst>
              <a:gd name="connsiteX0" fmla="*/ 0 w 11004451"/>
              <a:gd name="connsiteY0" fmla="*/ 0 h 3873328"/>
              <a:gd name="connsiteX1" fmla="*/ 577734 w 11004451"/>
              <a:gd name="connsiteY1" fmla="*/ 0 h 3873328"/>
              <a:gd name="connsiteX2" fmla="*/ 935378 w 11004451"/>
              <a:gd name="connsiteY2" fmla="*/ 0 h 3873328"/>
              <a:gd name="connsiteX3" fmla="*/ 1843246 w 11004451"/>
              <a:gd name="connsiteY3" fmla="*/ 0 h 3873328"/>
              <a:gd name="connsiteX4" fmla="*/ 2420979 w 11004451"/>
              <a:gd name="connsiteY4" fmla="*/ 0 h 3873328"/>
              <a:gd name="connsiteX5" fmla="*/ 2998713 w 11004451"/>
              <a:gd name="connsiteY5" fmla="*/ 0 h 3873328"/>
              <a:gd name="connsiteX6" fmla="*/ 3906580 w 11004451"/>
              <a:gd name="connsiteY6" fmla="*/ 0 h 3873328"/>
              <a:gd name="connsiteX7" fmla="*/ 4374269 w 11004451"/>
              <a:gd name="connsiteY7" fmla="*/ 0 h 3873328"/>
              <a:gd name="connsiteX8" fmla="*/ 5282136 w 11004451"/>
              <a:gd name="connsiteY8" fmla="*/ 0 h 3873328"/>
              <a:gd name="connsiteX9" fmla="*/ 6190004 w 11004451"/>
              <a:gd name="connsiteY9" fmla="*/ 0 h 3873328"/>
              <a:gd name="connsiteX10" fmla="*/ 6877782 w 11004451"/>
              <a:gd name="connsiteY10" fmla="*/ 0 h 3873328"/>
              <a:gd name="connsiteX11" fmla="*/ 7785649 w 11004451"/>
              <a:gd name="connsiteY11" fmla="*/ 0 h 3873328"/>
              <a:gd name="connsiteX12" fmla="*/ 8363383 w 11004451"/>
              <a:gd name="connsiteY12" fmla="*/ 0 h 3873328"/>
              <a:gd name="connsiteX13" fmla="*/ 8941116 w 11004451"/>
              <a:gd name="connsiteY13" fmla="*/ 0 h 3873328"/>
              <a:gd name="connsiteX14" fmla="*/ 9738939 w 11004451"/>
              <a:gd name="connsiteY14" fmla="*/ 0 h 3873328"/>
              <a:gd name="connsiteX15" fmla="*/ 10316673 w 11004451"/>
              <a:gd name="connsiteY15" fmla="*/ 0 h 3873328"/>
              <a:gd name="connsiteX16" fmla="*/ 11004451 w 11004451"/>
              <a:gd name="connsiteY16" fmla="*/ 0 h 3873328"/>
              <a:gd name="connsiteX17" fmla="*/ 11004451 w 11004451"/>
              <a:gd name="connsiteY17" fmla="*/ 723021 h 3873328"/>
              <a:gd name="connsiteX18" fmla="*/ 11004451 w 11004451"/>
              <a:gd name="connsiteY18" fmla="*/ 1407309 h 3873328"/>
              <a:gd name="connsiteX19" fmla="*/ 11004451 w 11004451"/>
              <a:gd name="connsiteY19" fmla="*/ 2091597 h 3873328"/>
              <a:gd name="connsiteX20" fmla="*/ 11004451 w 11004451"/>
              <a:gd name="connsiteY20" fmla="*/ 2620952 h 3873328"/>
              <a:gd name="connsiteX21" fmla="*/ 11004451 w 11004451"/>
              <a:gd name="connsiteY21" fmla="*/ 3189040 h 3873328"/>
              <a:gd name="connsiteX22" fmla="*/ 11004451 w 11004451"/>
              <a:gd name="connsiteY22" fmla="*/ 3873328 h 3873328"/>
              <a:gd name="connsiteX23" fmla="*/ 10426717 w 11004451"/>
              <a:gd name="connsiteY23" fmla="*/ 3873328 h 3873328"/>
              <a:gd name="connsiteX24" fmla="*/ 9738939 w 11004451"/>
              <a:gd name="connsiteY24" fmla="*/ 3873328 h 3873328"/>
              <a:gd name="connsiteX25" fmla="*/ 9381294 w 11004451"/>
              <a:gd name="connsiteY25" fmla="*/ 3873328 h 3873328"/>
              <a:gd name="connsiteX26" fmla="*/ 9023650 w 11004451"/>
              <a:gd name="connsiteY26" fmla="*/ 3873328 h 3873328"/>
              <a:gd name="connsiteX27" fmla="*/ 8335872 w 11004451"/>
              <a:gd name="connsiteY27" fmla="*/ 3873328 h 3873328"/>
              <a:gd name="connsiteX28" fmla="*/ 7868182 w 11004451"/>
              <a:gd name="connsiteY28" fmla="*/ 3873328 h 3873328"/>
              <a:gd name="connsiteX29" fmla="*/ 7070360 w 11004451"/>
              <a:gd name="connsiteY29" fmla="*/ 3873328 h 3873328"/>
              <a:gd name="connsiteX30" fmla="*/ 6602671 w 11004451"/>
              <a:gd name="connsiteY30" fmla="*/ 3873328 h 3873328"/>
              <a:gd name="connsiteX31" fmla="*/ 5804848 w 11004451"/>
              <a:gd name="connsiteY31" fmla="*/ 3873328 h 3873328"/>
              <a:gd name="connsiteX32" fmla="*/ 5447203 w 11004451"/>
              <a:gd name="connsiteY32" fmla="*/ 3873328 h 3873328"/>
              <a:gd name="connsiteX33" fmla="*/ 4649381 w 11004451"/>
              <a:gd name="connsiteY33" fmla="*/ 3873328 h 3873328"/>
              <a:gd name="connsiteX34" fmla="*/ 4181691 w 11004451"/>
              <a:gd name="connsiteY34" fmla="*/ 3873328 h 3873328"/>
              <a:gd name="connsiteX35" fmla="*/ 3824047 w 11004451"/>
              <a:gd name="connsiteY35" fmla="*/ 3873328 h 3873328"/>
              <a:gd name="connsiteX36" fmla="*/ 3356358 w 11004451"/>
              <a:gd name="connsiteY36" fmla="*/ 3873328 h 3873328"/>
              <a:gd name="connsiteX37" fmla="*/ 2558535 w 11004451"/>
              <a:gd name="connsiteY37" fmla="*/ 3873328 h 3873328"/>
              <a:gd name="connsiteX38" fmla="*/ 2090846 w 11004451"/>
              <a:gd name="connsiteY38" fmla="*/ 3873328 h 3873328"/>
              <a:gd name="connsiteX39" fmla="*/ 1733201 w 11004451"/>
              <a:gd name="connsiteY39" fmla="*/ 3873328 h 3873328"/>
              <a:gd name="connsiteX40" fmla="*/ 1265512 w 11004451"/>
              <a:gd name="connsiteY40" fmla="*/ 3873328 h 3873328"/>
              <a:gd name="connsiteX41" fmla="*/ 687778 w 11004451"/>
              <a:gd name="connsiteY41" fmla="*/ 3873328 h 3873328"/>
              <a:gd name="connsiteX42" fmla="*/ 0 w 11004451"/>
              <a:gd name="connsiteY42" fmla="*/ 3873328 h 3873328"/>
              <a:gd name="connsiteX43" fmla="*/ 0 w 11004451"/>
              <a:gd name="connsiteY43" fmla="*/ 3305240 h 3873328"/>
              <a:gd name="connsiteX44" fmla="*/ 0 w 11004451"/>
              <a:gd name="connsiteY44" fmla="*/ 2737152 h 3873328"/>
              <a:gd name="connsiteX45" fmla="*/ 0 w 11004451"/>
              <a:gd name="connsiteY45" fmla="*/ 2091597 h 3873328"/>
              <a:gd name="connsiteX46" fmla="*/ 0 w 11004451"/>
              <a:gd name="connsiteY46" fmla="*/ 1446042 h 3873328"/>
              <a:gd name="connsiteX47" fmla="*/ 0 w 11004451"/>
              <a:gd name="connsiteY47" fmla="*/ 800488 h 3873328"/>
              <a:gd name="connsiteX48" fmla="*/ 0 w 11004451"/>
              <a:gd name="connsiteY48" fmla="*/ 0 h 387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04451" h="3873328" extrusionOk="0">
                <a:moveTo>
                  <a:pt x="0" y="0"/>
                </a:moveTo>
                <a:cubicBezTo>
                  <a:pt x="124873" y="14580"/>
                  <a:pt x="334835" y="24476"/>
                  <a:pt x="577734" y="0"/>
                </a:cubicBezTo>
                <a:cubicBezTo>
                  <a:pt x="820633" y="-24476"/>
                  <a:pt x="819525" y="10845"/>
                  <a:pt x="935378" y="0"/>
                </a:cubicBezTo>
                <a:cubicBezTo>
                  <a:pt x="1051231" y="-10845"/>
                  <a:pt x="1433644" y="33428"/>
                  <a:pt x="1843246" y="0"/>
                </a:cubicBezTo>
                <a:cubicBezTo>
                  <a:pt x="2252848" y="-33428"/>
                  <a:pt x="2198099" y="-27134"/>
                  <a:pt x="2420979" y="0"/>
                </a:cubicBezTo>
                <a:cubicBezTo>
                  <a:pt x="2643859" y="27134"/>
                  <a:pt x="2878856" y="6701"/>
                  <a:pt x="2998713" y="0"/>
                </a:cubicBezTo>
                <a:cubicBezTo>
                  <a:pt x="3118570" y="-6701"/>
                  <a:pt x="3471203" y="1869"/>
                  <a:pt x="3906580" y="0"/>
                </a:cubicBezTo>
                <a:cubicBezTo>
                  <a:pt x="4341957" y="-1869"/>
                  <a:pt x="4257775" y="-20760"/>
                  <a:pt x="4374269" y="0"/>
                </a:cubicBezTo>
                <a:cubicBezTo>
                  <a:pt x="4490763" y="20760"/>
                  <a:pt x="5014165" y="10291"/>
                  <a:pt x="5282136" y="0"/>
                </a:cubicBezTo>
                <a:cubicBezTo>
                  <a:pt x="5550107" y="-10291"/>
                  <a:pt x="5776053" y="18117"/>
                  <a:pt x="6190004" y="0"/>
                </a:cubicBezTo>
                <a:cubicBezTo>
                  <a:pt x="6603955" y="-18117"/>
                  <a:pt x="6651902" y="12633"/>
                  <a:pt x="6877782" y="0"/>
                </a:cubicBezTo>
                <a:cubicBezTo>
                  <a:pt x="7103662" y="-12633"/>
                  <a:pt x="7334346" y="-13980"/>
                  <a:pt x="7785649" y="0"/>
                </a:cubicBezTo>
                <a:cubicBezTo>
                  <a:pt x="8236952" y="13980"/>
                  <a:pt x="8189156" y="14777"/>
                  <a:pt x="8363383" y="0"/>
                </a:cubicBezTo>
                <a:cubicBezTo>
                  <a:pt x="8537610" y="-14777"/>
                  <a:pt x="8816412" y="-25772"/>
                  <a:pt x="8941116" y="0"/>
                </a:cubicBezTo>
                <a:cubicBezTo>
                  <a:pt x="9065820" y="25772"/>
                  <a:pt x="9472643" y="21783"/>
                  <a:pt x="9738939" y="0"/>
                </a:cubicBezTo>
                <a:cubicBezTo>
                  <a:pt x="10005235" y="-21783"/>
                  <a:pt x="10035376" y="22870"/>
                  <a:pt x="10316673" y="0"/>
                </a:cubicBezTo>
                <a:cubicBezTo>
                  <a:pt x="10597970" y="-22870"/>
                  <a:pt x="10674703" y="11899"/>
                  <a:pt x="11004451" y="0"/>
                </a:cubicBezTo>
                <a:cubicBezTo>
                  <a:pt x="11016952" y="270923"/>
                  <a:pt x="11005967" y="411927"/>
                  <a:pt x="11004451" y="723021"/>
                </a:cubicBezTo>
                <a:cubicBezTo>
                  <a:pt x="11002935" y="1034115"/>
                  <a:pt x="11012014" y="1228887"/>
                  <a:pt x="11004451" y="1407309"/>
                </a:cubicBezTo>
                <a:cubicBezTo>
                  <a:pt x="10996888" y="1585731"/>
                  <a:pt x="11032932" y="1951917"/>
                  <a:pt x="11004451" y="2091597"/>
                </a:cubicBezTo>
                <a:cubicBezTo>
                  <a:pt x="10975970" y="2231277"/>
                  <a:pt x="11013382" y="2429965"/>
                  <a:pt x="11004451" y="2620952"/>
                </a:cubicBezTo>
                <a:cubicBezTo>
                  <a:pt x="10995520" y="2811939"/>
                  <a:pt x="11031172" y="2984857"/>
                  <a:pt x="11004451" y="3189040"/>
                </a:cubicBezTo>
                <a:cubicBezTo>
                  <a:pt x="10977730" y="3393223"/>
                  <a:pt x="10976229" y="3595808"/>
                  <a:pt x="11004451" y="3873328"/>
                </a:cubicBezTo>
                <a:cubicBezTo>
                  <a:pt x="10721626" y="3853096"/>
                  <a:pt x="10702859" y="3850546"/>
                  <a:pt x="10426717" y="3873328"/>
                </a:cubicBezTo>
                <a:cubicBezTo>
                  <a:pt x="10150575" y="3896110"/>
                  <a:pt x="10001654" y="3872881"/>
                  <a:pt x="9738939" y="3873328"/>
                </a:cubicBezTo>
                <a:cubicBezTo>
                  <a:pt x="9476224" y="3873775"/>
                  <a:pt x="9542996" y="3885825"/>
                  <a:pt x="9381294" y="3873328"/>
                </a:cubicBezTo>
                <a:cubicBezTo>
                  <a:pt x="9219593" y="3860831"/>
                  <a:pt x="9134308" y="3868788"/>
                  <a:pt x="9023650" y="3873328"/>
                </a:cubicBezTo>
                <a:cubicBezTo>
                  <a:pt x="8912992" y="3877868"/>
                  <a:pt x="8555626" y="3845850"/>
                  <a:pt x="8335872" y="3873328"/>
                </a:cubicBezTo>
                <a:cubicBezTo>
                  <a:pt x="8116118" y="3900806"/>
                  <a:pt x="7973063" y="3857214"/>
                  <a:pt x="7868182" y="3873328"/>
                </a:cubicBezTo>
                <a:cubicBezTo>
                  <a:pt x="7763301" y="3889443"/>
                  <a:pt x="7369800" y="3902501"/>
                  <a:pt x="7070360" y="3873328"/>
                </a:cubicBezTo>
                <a:cubicBezTo>
                  <a:pt x="6770920" y="3844155"/>
                  <a:pt x="6800244" y="3850972"/>
                  <a:pt x="6602671" y="3873328"/>
                </a:cubicBezTo>
                <a:cubicBezTo>
                  <a:pt x="6405098" y="3895684"/>
                  <a:pt x="5983749" y="3837978"/>
                  <a:pt x="5804848" y="3873328"/>
                </a:cubicBezTo>
                <a:cubicBezTo>
                  <a:pt x="5625947" y="3908678"/>
                  <a:pt x="5585253" y="3874976"/>
                  <a:pt x="5447203" y="3873328"/>
                </a:cubicBezTo>
                <a:cubicBezTo>
                  <a:pt x="5309153" y="3871680"/>
                  <a:pt x="4921148" y="3851215"/>
                  <a:pt x="4649381" y="3873328"/>
                </a:cubicBezTo>
                <a:cubicBezTo>
                  <a:pt x="4377614" y="3895441"/>
                  <a:pt x="4301920" y="3869706"/>
                  <a:pt x="4181691" y="3873328"/>
                </a:cubicBezTo>
                <a:cubicBezTo>
                  <a:pt x="4061462" y="3876951"/>
                  <a:pt x="3998086" y="3881959"/>
                  <a:pt x="3824047" y="3873328"/>
                </a:cubicBezTo>
                <a:cubicBezTo>
                  <a:pt x="3650008" y="3864697"/>
                  <a:pt x="3524415" y="3867493"/>
                  <a:pt x="3356358" y="3873328"/>
                </a:cubicBezTo>
                <a:cubicBezTo>
                  <a:pt x="3188301" y="3879163"/>
                  <a:pt x="2773799" y="3863914"/>
                  <a:pt x="2558535" y="3873328"/>
                </a:cubicBezTo>
                <a:cubicBezTo>
                  <a:pt x="2343271" y="3882742"/>
                  <a:pt x="2206120" y="3876348"/>
                  <a:pt x="2090846" y="3873328"/>
                </a:cubicBezTo>
                <a:cubicBezTo>
                  <a:pt x="1975572" y="3870308"/>
                  <a:pt x="1834147" y="3880272"/>
                  <a:pt x="1733201" y="3873328"/>
                </a:cubicBezTo>
                <a:cubicBezTo>
                  <a:pt x="1632256" y="3866384"/>
                  <a:pt x="1477844" y="3862431"/>
                  <a:pt x="1265512" y="3873328"/>
                </a:cubicBezTo>
                <a:cubicBezTo>
                  <a:pt x="1053180" y="3884225"/>
                  <a:pt x="961731" y="3889451"/>
                  <a:pt x="687778" y="3873328"/>
                </a:cubicBezTo>
                <a:cubicBezTo>
                  <a:pt x="413825" y="3857205"/>
                  <a:pt x="259904" y="3882342"/>
                  <a:pt x="0" y="3873328"/>
                </a:cubicBezTo>
                <a:cubicBezTo>
                  <a:pt x="11235" y="3731255"/>
                  <a:pt x="10123" y="3476799"/>
                  <a:pt x="0" y="3305240"/>
                </a:cubicBezTo>
                <a:cubicBezTo>
                  <a:pt x="-10123" y="3133681"/>
                  <a:pt x="20212" y="2885928"/>
                  <a:pt x="0" y="2737152"/>
                </a:cubicBezTo>
                <a:cubicBezTo>
                  <a:pt x="-20212" y="2588376"/>
                  <a:pt x="30925" y="2351664"/>
                  <a:pt x="0" y="2091597"/>
                </a:cubicBezTo>
                <a:cubicBezTo>
                  <a:pt x="-30925" y="1831531"/>
                  <a:pt x="21169" y="1627220"/>
                  <a:pt x="0" y="1446042"/>
                </a:cubicBezTo>
                <a:cubicBezTo>
                  <a:pt x="-21169" y="1264865"/>
                  <a:pt x="-28349" y="979133"/>
                  <a:pt x="0" y="800488"/>
                </a:cubicBezTo>
                <a:cubicBezTo>
                  <a:pt x="28349" y="621843"/>
                  <a:pt x="-28343" y="378835"/>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535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33A88-939E-4B0E-984A-32D1CE3A177A}"/>
              </a:ext>
            </a:extLst>
          </p:cNvPr>
          <p:cNvSpPr/>
          <p:nvPr/>
        </p:nvSpPr>
        <p:spPr>
          <a:xfrm>
            <a:off x="-11151" y="1753644"/>
            <a:ext cx="12192000" cy="5104356"/>
          </a:xfrm>
          <a:prstGeom prst="rect">
            <a:avLst/>
          </a:prstGeom>
          <a:solidFill>
            <a:srgbClr val="0A4958"/>
          </a:solidFill>
          <a:ln>
            <a:solidFill>
              <a:srgbClr val="0A4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5C4F70-1114-44E2-94BB-8294BEC21050}"/>
              </a:ext>
            </a:extLst>
          </p:cNvPr>
          <p:cNvSpPr>
            <a:spLocks noGrp="1"/>
          </p:cNvSpPr>
          <p:nvPr>
            <p:ph type="title"/>
          </p:nvPr>
        </p:nvSpPr>
        <p:spPr/>
        <p:txBody>
          <a:bodyPr/>
          <a:lstStyle/>
          <a:p>
            <a:r>
              <a:rPr lang="en-GB">
                <a:latin typeface="Montserrat ExtraBold" panose="00000900000000000000" pitchFamily="50" charset="0"/>
              </a:rPr>
              <a:t>Questions?</a:t>
            </a:r>
          </a:p>
        </p:txBody>
      </p:sp>
      <p:sp>
        <p:nvSpPr>
          <p:cNvPr id="3" name="Text Placeholder 2">
            <a:extLst>
              <a:ext uri="{FF2B5EF4-FFF2-40B4-BE49-F238E27FC236}">
                <a16:creationId xmlns:a16="http://schemas.microsoft.com/office/drawing/2014/main" id="{BAE27DBD-EA04-497E-B2D9-1C1077F51D0B}"/>
              </a:ext>
            </a:extLst>
          </p:cNvPr>
          <p:cNvSpPr>
            <a:spLocks noGrp="1"/>
          </p:cNvSpPr>
          <p:nvPr>
            <p:ph type="body" idx="1"/>
          </p:nvPr>
        </p:nvSpPr>
        <p:spPr/>
        <p:txBody>
          <a:bodyPr/>
          <a:lstStyle/>
          <a:p>
            <a:endParaRPr lang="en-US">
              <a:solidFill>
                <a:schemeClr val="bg1"/>
              </a:solidFill>
            </a:endParaRPr>
          </a:p>
          <a:p>
            <a:endParaRPr lang="en-US">
              <a:solidFill>
                <a:schemeClr val="bg1"/>
              </a:solidFill>
            </a:endParaRPr>
          </a:p>
        </p:txBody>
      </p:sp>
    </p:spTree>
    <p:extLst>
      <p:ext uri="{BB962C8B-B14F-4D97-AF65-F5344CB8AC3E}">
        <p14:creationId xmlns:p14="http://schemas.microsoft.com/office/powerpoint/2010/main" val="3464226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5FD8-9F6B-44D7-859A-88DCE91ACE79}"/>
              </a:ext>
            </a:extLst>
          </p:cNvPr>
          <p:cNvSpPr>
            <a:spLocks noGrp="1"/>
          </p:cNvSpPr>
          <p:nvPr>
            <p:ph type="title"/>
          </p:nvPr>
        </p:nvSpPr>
        <p:spPr>
          <a:xfrm>
            <a:off x="1974574" y="365125"/>
            <a:ext cx="9785626" cy="1278145"/>
          </a:xfrm>
        </p:spPr>
        <p:txBody>
          <a:bodyPr/>
          <a:lstStyle/>
          <a:p>
            <a:r>
              <a:rPr lang="en-GB"/>
              <a:t>Community wealth building in practice</a:t>
            </a:r>
          </a:p>
        </p:txBody>
      </p:sp>
      <p:sp>
        <p:nvSpPr>
          <p:cNvPr id="3" name="Content Placeholder 2">
            <a:extLst>
              <a:ext uri="{FF2B5EF4-FFF2-40B4-BE49-F238E27FC236}">
                <a16:creationId xmlns:a16="http://schemas.microsoft.com/office/drawing/2014/main" id="{9794A31D-4980-968C-ED8E-6BE6F5E47D48}"/>
              </a:ext>
            </a:extLst>
          </p:cNvPr>
          <p:cNvSpPr>
            <a:spLocks noGrp="1"/>
          </p:cNvSpPr>
          <p:nvPr>
            <p:ph idx="1"/>
          </p:nvPr>
        </p:nvSpPr>
        <p:spPr>
          <a:xfrm>
            <a:off x="596899" y="2346326"/>
            <a:ext cx="7156239" cy="2350772"/>
          </a:xfrm>
        </p:spPr>
        <p:txBody>
          <a:bodyPr>
            <a:normAutofit/>
          </a:bodyPr>
          <a:lstStyle/>
          <a:p>
            <a:pPr marL="0" indent="0">
              <a:buNone/>
            </a:pPr>
            <a:r>
              <a:rPr lang="en-GB">
                <a:latin typeface="Montserrat ExtraBold" panose="00000900000000000000" pitchFamily="50" charset="0"/>
              </a:rPr>
              <a:t>CHALLENGE</a:t>
            </a:r>
          </a:p>
          <a:p>
            <a:pPr marL="0" indent="0">
              <a:buNone/>
            </a:pPr>
            <a:r>
              <a:rPr lang="en-GB" sz="2000"/>
              <a:t>Developing and growing local enterprise</a:t>
            </a:r>
          </a:p>
        </p:txBody>
      </p:sp>
      <p:sp>
        <p:nvSpPr>
          <p:cNvPr id="4" name="Rectangle 3">
            <a:extLst>
              <a:ext uri="{FF2B5EF4-FFF2-40B4-BE49-F238E27FC236}">
                <a16:creationId xmlns:a16="http://schemas.microsoft.com/office/drawing/2014/main" id="{A86C40CE-750C-6477-FD48-83F6072CC866}"/>
              </a:ext>
            </a:extLst>
          </p:cNvPr>
          <p:cNvSpPr/>
          <p:nvPr/>
        </p:nvSpPr>
        <p:spPr>
          <a:xfrm>
            <a:off x="477521" y="2203450"/>
            <a:ext cx="7650479" cy="1606550"/>
          </a:xfrm>
          <a:custGeom>
            <a:avLst/>
            <a:gdLst>
              <a:gd name="connsiteX0" fmla="*/ 0 w 7650479"/>
              <a:gd name="connsiteY0" fmla="*/ 0 h 1606550"/>
              <a:gd name="connsiteX1" fmla="*/ 618993 w 7650479"/>
              <a:gd name="connsiteY1" fmla="*/ 0 h 1606550"/>
              <a:gd name="connsiteX2" fmla="*/ 1084977 w 7650479"/>
              <a:gd name="connsiteY2" fmla="*/ 0 h 1606550"/>
              <a:gd name="connsiteX3" fmla="*/ 1933485 w 7650479"/>
              <a:gd name="connsiteY3" fmla="*/ 0 h 1606550"/>
              <a:gd name="connsiteX4" fmla="*/ 2552478 w 7650479"/>
              <a:gd name="connsiteY4" fmla="*/ 0 h 1606550"/>
              <a:gd name="connsiteX5" fmla="*/ 3171471 w 7650479"/>
              <a:gd name="connsiteY5" fmla="*/ 0 h 1606550"/>
              <a:gd name="connsiteX6" fmla="*/ 4019979 w 7650479"/>
              <a:gd name="connsiteY6" fmla="*/ 0 h 1606550"/>
              <a:gd name="connsiteX7" fmla="*/ 4562467 w 7650479"/>
              <a:gd name="connsiteY7" fmla="*/ 0 h 1606550"/>
              <a:gd name="connsiteX8" fmla="*/ 5410975 w 7650479"/>
              <a:gd name="connsiteY8" fmla="*/ 0 h 1606550"/>
              <a:gd name="connsiteX9" fmla="*/ 6259483 w 7650479"/>
              <a:gd name="connsiteY9" fmla="*/ 0 h 1606550"/>
              <a:gd name="connsiteX10" fmla="*/ 6954981 w 7650479"/>
              <a:gd name="connsiteY10" fmla="*/ 0 h 1606550"/>
              <a:gd name="connsiteX11" fmla="*/ 7650479 w 7650479"/>
              <a:gd name="connsiteY11" fmla="*/ 0 h 1606550"/>
              <a:gd name="connsiteX12" fmla="*/ 7650479 w 7650479"/>
              <a:gd name="connsiteY12" fmla="*/ 519451 h 1606550"/>
              <a:gd name="connsiteX13" fmla="*/ 7650479 w 7650479"/>
              <a:gd name="connsiteY13" fmla="*/ 1006771 h 1606550"/>
              <a:gd name="connsiteX14" fmla="*/ 7650479 w 7650479"/>
              <a:gd name="connsiteY14" fmla="*/ 1606550 h 1606550"/>
              <a:gd name="connsiteX15" fmla="*/ 6954981 w 7650479"/>
              <a:gd name="connsiteY15" fmla="*/ 1606550 h 1606550"/>
              <a:gd name="connsiteX16" fmla="*/ 6259483 w 7650479"/>
              <a:gd name="connsiteY16" fmla="*/ 1606550 h 1606550"/>
              <a:gd name="connsiteX17" fmla="*/ 5410975 w 7650479"/>
              <a:gd name="connsiteY17" fmla="*/ 1606550 h 1606550"/>
              <a:gd name="connsiteX18" fmla="*/ 4715477 w 7650479"/>
              <a:gd name="connsiteY18" fmla="*/ 1606550 h 1606550"/>
              <a:gd name="connsiteX19" fmla="*/ 4249493 w 7650479"/>
              <a:gd name="connsiteY19" fmla="*/ 1606550 h 1606550"/>
              <a:gd name="connsiteX20" fmla="*/ 3707005 w 7650479"/>
              <a:gd name="connsiteY20" fmla="*/ 1606550 h 1606550"/>
              <a:gd name="connsiteX21" fmla="*/ 2858497 w 7650479"/>
              <a:gd name="connsiteY21" fmla="*/ 1606550 h 1606550"/>
              <a:gd name="connsiteX22" fmla="*/ 2162999 w 7650479"/>
              <a:gd name="connsiteY22" fmla="*/ 1606550 h 1606550"/>
              <a:gd name="connsiteX23" fmla="*/ 1620511 w 7650479"/>
              <a:gd name="connsiteY23" fmla="*/ 1606550 h 1606550"/>
              <a:gd name="connsiteX24" fmla="*/ 925012 w 7650479"/>
              <a:gd name="connsiteY24" fmla="*/ 1606550 h 1606550"/>
              <a:gd name="connsiteX25" fmla="*/ 0 w 7650479"/>
              <a:gd name="connsiteY25" fmla="*/ 1606550 h 1606550"/>
              <a:gd name="connsiteX26" fmla="*/ 0 w 7650479"/>
              <a:gd name="connsiteY26" fmla="*/ 1119230 h 1606550"/>
              <a:gd name="connsiteX27" fmla="*/ 0 w 7650479"/>
              <a:gd name="connsiteY27" fmla="*/ 567648 h 1606550"/>
              <a:gd name="connsiteX28" fmla="*/ 0 w 7650479"/>
              <a:gd name="connsiteY28" fmla="*/ 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50479" h="1606550"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51778" y="142644"/>
                  <a:pt x="7673446" y="334402"/>
                  <a:pt x="7650479" y="519451"/>
                </a:cubicBezTo>
                <a:cubicBezTo>
                  <a:pt x="7627512" y="704500"/>
                  <a:pt x="7652844" y="833291"/>
                  <a:pt x="7650479" y="1006771"/>
                </a:cubicBezTo>
                <a:cubicBezTo>
                  <a:pt x="7648114" y="1180251"/>
                  <a:pt x="7625266" y="1416571"/>
                  <a:pt x="7650479" y="1606550"/>
                </a:cubicBezTo>
                <a:cubicBezTo>
                  <a:pt x="7358070" y="1640171"/>
                  <a:pt x="7154039" y="1590004"/>
                  <a:pt x="6954981" y="1606550"/>
                </a:cubicBezTo>
                <a:cubicBezTo>
                  <a:pt x="6755923" y="1623096"/>
                  <a:pt x="6403574" y="1583971"/>
                  <a:pt x="6259483" y="1606550"/>
                </a:cubicBezTo>
                <a:cubicBezTo>
                  <a:pt x="6115392" y="1629129"/>
                  <a:pt x="5632277" y="1567964"/>
                  <a:pt x="5410975" y="1606550"/>
                </a:cubicBezTo>
                <a:cubicBezTo>
                  <a:pt x="5189673" y="1645136"/>
                  <a:pt x="5027091" y="1579416"/>
                  <a:pt x="4715477" y="1606550"/>
                </a:cubicBezTo>
                <a:cubicBezTo>
                  <a:pt x="4403863" y="1633684"/>
                  <a:pt x="4481560" y="1600253"/>
                  <a:pt x="4249493" y="1606550"/>
                </a:cubicBezTo>
                <a:cubicBezTo>
                  <a:pt x="4017426" y="1612847"/>
                  <a:pt x="3919936" y="1617014"/>
                  <a:pt x="3707005" y="1606550"/>
                </a:cubicBezTo>
                <a:cubicBezTo>
                  <a:pt x="3494074" y="1596086"/>
                  <a:pt x="3091406" y="1566307"/>
                  <a:pt x="2858497" y="1606550"/>
                </a:cubicBezTo>
                <a:cubicBezTo>
                  <a:pt x="2625588" y="1646793"/>
                  <a:pt x="2498178" y="1579866"/>
                  <a:pt x="2162999" y="1606550"/>
                </a:cubicBezTo>
                <a:cubicBezTo>
                  <a:pt x="1827820" y="1633234"/>
                  <a:pt x="1863481" y="1584037"/>
                  <a:pt x="1620511" y="1606550"/>
                </a:cubicBezTo>
                <a:cubicBezTo>
                  <a:pt x="1377541" y="1629063"/>
                  <a:pt x="1209352" y="1612228"/>
                  <a:pt x="925012" y="1606550"/>
                </a:cubicBezTo>
                <a:cubicBezTo>
                  <a:pt x="640672" y="1600872"/>
                  <a:pt x="357075" y="1599513"/>
                  <a:pt x="0" y="1606550"/>
                </a:cubicBezTo>
                <a:cubicBezTo>
                  <a:pt x="-3912" y="1453240"/>
                  <a:pt x="4469" y="1254820"/>
                  <a:pt x="0" y="1119230"/>
                </a:cubicBezTo>
                <a:cubicBezTo>
                  <a:pt x="-4469" y="983640"/>
                  <a:pt x="-2133" y="694253"/>
                  <a:pt x="0" y="567648"/>
                </a:cubicBezTo>
                <a:cubicBezTo>
                  <a:pt x="2133" y="441043"/>
                  <a:pt x="-25538" y="257815"/>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C6ED028C-15D5-6EAE-CEA1-30683B587AF4}"/>
              </a:ext>
            </a:extLst>
          </p:cNvPr>
          <p:cNvSpPr txBox="1">
            <a:spLocks/>
          </p:cNvSpPr>
          <p:nvPr/>
        </p:nvSpPr>
        <p:spPr>
          <a:xfrm>
            <a:off x="596899" y="4153330"/>
            <a:ext cx="7485379" cy="235077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Clr>
                <a:srgbClr val="E2219B"/>
              </a:buClr>
              <a:buFont typeface="Arial" panose="020B0604020202020204" pitchFamily="34" charset="0"/>
              <a:buChar char="•"/>
              <a:defRPr sz="2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1pPr>
            <a:lvl2pPr marL="685800" indent="-228600" algn="l" defTabSz="914400" rtl="0" eaLnBrk="1" latinLnBrk="0" hangingPunct="1">
              <a:lnSpc>
                <a:spcPct val="90000"/>
              </a:lnSpc>
              <a:spcBef>
                <a:spcPts val="500"/>
              </a:spcBef>
              <a:buClr>
                <a:srgbClr val="E2219B"/>
              </a:buClr>
              <a:buFont typeface="Arial" panose="020B0604020202020204" pitchFamily="34" charset="0"/>
              <a:buChar char="•"/>
              <a:defRPr sz="24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1143000" indent="-228600" algn="l" defTabSz="914400" rtl="0" eaLnBrk="1" latinLnBrk="0" hangingPunct="1">
              <a:lnSpc>
                <a:spcPct val="90000"/>
              </a:lnSpc>
              <a:spcBef>
                <a:spcPts val="500"/>
              </a:spcBef>
              <a:buClr>
                <a:srgbClr val="E2219B"/>
              </a:buClr>
              <a:buFont typeface="Arial" panose="020B0604020202020204" pitchFamily="34" charset="0"/>
              <a:buChar char="•"/>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6002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20574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Montserrat ExtraBold" panose="00000900000000000000" pitchFamily="50" charset="0"/>
              </a:rPr>
              <a:t>CWB SOLUTION – </a:t>
            </a:r>
            <a:r>
              <a:rPr lang="en-US">
                <a:solidFill>
                  <a:srgbClr val="E04D9A"/>
                </a:solidFill>
                <a:latin typeface="Montserrat ExtraBold" panose="00000900000000000000" pitchFamily="50" charset="0"/>
              </a:rPr>
              <a:t>Bringing procurement into economic development</a:t>
            </a:r>
          </a:p>
          <a:p>
            <a:r>
              <a:rPr lang="en-GB">
                <a:latin typeface="Montserrat" pitchFamily="2" charset="77"/>
                <a:ea typeface="Arial" panose="020B0604020202020204" pitchFamily="34" charset="0"/>
                <a:cs typeface="Open Sans" panose="020B0606030504020204" pitchFamily="34" charset="0"/>
              </a:rPr>
              <a:t>A</a:t>
            </a:r>
            <a:r>
              <a:rPr lang="en-GB" sz="2800">
                <a:effectLst/>
                <a:latin typeface="Montserrat" pitchFamily="2" charset="77"/>
                <a:ea typeface="Arial" panose="020B0604020202020204" pitchFamily="34" charset="0"/>
                <a:cs typeface="Open Sans" panose="020B0606030504020204" pitchFamily="34" charset="0"/>
              </a:rPr>
              <a:t> result of Covid and the need to administer business support grants, many  councils now have increased intelligence about the nature of their local SMEs</a:t>
            </a:r>
          </a:p>
          <a:p>
            <a:r>
              <a:rPr lang="en-US"/>
              <a:t>In Fife, Luton and Carmarthenshire, they are using this intelligence to target their own procurement expenditure towards growing and diversifying their local SME base</a:t>
            </a:r>
          </a:p>
          <a:p>
            <a:r>
              <a:rPr lang="en-US"/>
              <a:t>These councils are using this to socialize these businesses </a:t>
            </a:r>
          </a:p>
        </p:txBody>
      </p:sp>
      <p:sp>
        <p:nvSpPr>
          <p:cNvPr id="6" name="Rectangle 5">
            <a:extLst>
              <a:ext uri="{FF2B5EF4-FFF2-40B4-BE49-F238E27FC236}">
                <a16:creationId xmlns:a16="http://schemas.microsoft.com/office/drawing/2014/main" id="{EA1C2825-38D1-1123-1AE8-FBF85139054B}"/>
              </a:ext>
            </a:extLst>
          </p:cNvPr>
          <p:cNvSpPr/>
          <p:nvPr/>
        </p:nvSpPr>
        <p:spPr>
          <a:xfrm>
            <a:off x="477521" y="4010454"/>
            <a:ext cx="7650479" cy="2493648"/>
          </a:xfrm>
          <a:custGeom>
            <a:avLst/>
            <a:gdLst>
              <a:gd name="connsiteX0" fmla="*/ 0 w 7650479"/>
              <a:gd name="connsiteY0" fmla="*/ 0 h 2493648"/>
              <a:gd name="connsiteX1" fmla="*/ 618993 w 7650479"/>
              <a:gd name="connsiteY1" fmla="*/ 0 h 2493648"/>
              <a:gd name="connsiteX2" fmla="*/ 1084977 w 7650479"/>
              <a:gd name="connsiteY2" fmla="*/ 0 h 2493648"/>
              <a:gd name="connsiteX3" fmla="*/ 1933485 w 7650479"/>
              <a:gd name="connsiteY3" fmla="*/ 0 h 2493648"/>
              <a:gd name="connsiteX4" fmla="*/ 2552478 w 7650479"/>
              <a:gd name="connsiteY4" fmla="*/ 0 h 2493648"/>
              <a:gd name="connsiteX5" fmla="*/ 3171471 w 7650479"/>
              <a:gd name="connsiteY5" fmla="*/ 0 h 2493648"/>
              <a:gd name="connsiteX6" fmla="*/ 4019979 w 7650479"/>
              <a:gd name="connsiteY6" fmla="*/ 0 h 2493648"/>
              <a:gd name="connsiteX7" fmla="*/ 4562467 w 7650479"/>
              <a:gd name="connsiteY7" fmla="*/ 0 h 2493648"/>
              <a:gd name="connsiteX8" fmla="*/ 5410975 w 7650479"/>
              <a:gd name="connsiteY8" fmla="*/ 0 h 2493648"/>
              <a:gd name="connsiteX9" fmla="*/ 6259483 w 7650479"/>
              <a:gd name="connsiteY9" fmla="*/ 0 h 2493648"/>
              <a:gd name="connsiteX10" fmla="*/ 6954981 w 7650479"/>
              <a:gd name="connsiteY10" fmla="*/ 0 h 2493648"/>
              <a:gd name="connsiteX11" fmla="*/ 7650479 w 7650479"/>
              <a:gd name="connsiteY11" fmla="*/ 0 h 2493648"/>
              <a:gd name="connsiteX12" fmla="*/ 7650479 w 7650479"/>
              <a:gd name="connsiteY12" fmla="*/ 598476 h 2493648"/>
              <a:gd name="connsiteX13" fmla="*/ 7650479 w 7650479"/>
              <a:gd name="connsiteY13" fmla="*/ 1147078 h 2493648"/>
              <a:gd name="connsiteX14" fmla="*/ 7650479 w 7650479"/>
              <a:gd name="connsiteY14" fmla="*/ 1770490 h 2493648"/>
              <a:gd name="connsiteX15" fmla="*/ 7650479 w 7650479"/>
              <a:gd name="connsiteY15" fmla="*/ 2493648 h 2493648"/>
              <a:gd name="connsiteX16" fmla="*/ 6954981 w 7650479"/>
              <a:gd name="connsiteY16" fmla="*/ 2493648 h 2493648"/>
              <a:gd name="connsiteX17" fmla="*/ 6106473 w 7650479"/>
              <a:gd name="connsiteY17" fmla="*/ 2493648 h 2493648"/>
              <a:gd name="connsiteX18" fmla="*/ 5410975 w 7650479"/>
              <a:gd name="connsiteY18" fmla="*/ 2493648 h 2493648"/>
              <a:gd name="connsiteX19" fmla="*/ 4944991 w 7650479"/>
              <a:gd name="connsiteY19" fmla="*/ 2493648 h 2493648"/>
              <a:gd name="connsiteX20" fmla="*/ 4402503 w 7650479"/>
              <a:gd name="connsiteY20" fmla="*/ 2493648 h 2493648"/>
              <a:gd name="connsiteX21" fmla="*/ 3553995 w 7650479"/>
              <a:gd name="connsiteY21" fmla="*/ 2493648 h 2493648"/>
              <a:gd name="connsiteX22" fmla="*/ 2858497 w 7650479"/>
              <a:gd name="connsiteY22" fmla="*/ 2493648 h 2493648"/>
              <a:gd name="connsiteX23" fmla="*/ 2316009 w 7650479"/>
              <a:gd name="connsiteY23" fmla="*/ 2493648 h 2493648"/>
              <a:gd name="connsiteX24" fmla="*/ 1620511 w 7650479"/>
              <a:gd name="connsiteY24" fmla="*/ 2493648 h 2493648"/>
              <a:gd name="connsiteX25" fmla="*/ 1154527 w 7650479"/>
              <a:gd name="connsiteY25" fmla="*/ 2493648 h 2493648"/>
              <a:gd name="connsiteX26" fmla="*/ 688543 w 7650479"/>
              <a:gd name="connsiteY26" fmla="*/ 2493648 h 2493648"/>
              <a:gd name="connsiteX27" fmla="*/ 0 w 7650479"/>
              <a:gd name="connsiteY27" fmla="*/ 2493648 h 2493648"/>
              <a:gd name="connsiteX28" fmla="*/ 0 w 7650479"/>
              <a:gd name="connsiteY28" fmla="*/ 1920109 h 2493648"/>
              <a:gd name="connsiteX29" fmla="*/ 0 w 7650479"/>
              <a:gd name="connsiteY29" fmla="*/ 1246824 h 2493648"/>
              <a:gd name="connsiteX30" fmla="*/ 0 w 7650479"/>
              <a:gd name="connsiteY30" fmla="*/ 648348 h 2493648"/>
              <a:gd name="connsiteX31" fmla="*/ 0 w 7650479"/>
              <a:gd name="connsiteY31" fmla="*/ 0 h 249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50479" h="2493648"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44146" y="190220"/>
                  <a:pt x="7641120" y="468322"/>
                  <a:pt x="7650479" y="598476"/>
                </a:cubicBezTo>
                <a:cubicBezTo>
                  <a:pt x="7659838" y="728630"/>
                  <a:pt x="7652770" y="984683"/>
                  <a:pt x="7650479" y="1147078"/>
                </a:cubicBezTo>
                <a:cubicBezTo>
                  <a:pt x="7648188" y="1309473"/>
                  <a:pt x="7634818" y="1628304"/>
                  <a:pt x="7650479" y="1770490"/>
                </a:cubicBezTo>
                <a:cubicBezTo>
                  <a:pt x="7666140" y="1912676"/>
                  <a:pt x="7663214" y="2230065"/>
                  <a:pt x="7650479" y="2493648"/>
                </a:cubicBezTo>
                <a:cubicBezTo>
                  <a:pt x="7461975" y="2477055"/>
                  <a:pt x="7099072" y="2471069"/>
                  <a:pt x="6954981" y="2493648"/>
                </a:cubicBezTo>
                <a:cubicBezTo>
                  <a:pt x="6810890" y="2516227"/>
                  <a:pt x="6327775" y="2455062"/>
                  <a:pt x="6106473" y="2493648"/>
                </a:cubicBezTo>
                <a:cubicBezTo>
                  <a:pt x="5885171" y="2532234"/>
                  <a:pt x="5722589" y="2466514"/>
                  <a:pt x="5410975" y="2493648"/>
                </a:cubicBezTo>
                <a:cubicBezTo>
                  <a:pt x="5099361" y="2520782"/>
                  <a:pt x="5177058" y="2487351"/>
                  <a:pt x="4944991" y="2493648"/>
                </a:cubicBezTo>
                <a:cubicBezTo>
                  <a:pt x="4712924" y="2499945"/>
                  <a:pt x="4615434" y="2504112"/>
                  <a:pt x="4402503" y="2493648"/>
                </a:cubicBezTo>
                <a:cubicBezTo>
                  <a:pt x="4189572" y="2483184"/>
                  <a:pt x="3786904" y="2453405"/>
                  <a:pt x="3553995" y="2493648"/>
                </a:cubicBezTo>
                <a:cubicBezTo>
                  <a:pt x="3321086" y="2533891"/>
                  <a:pt x="3193676" y="2466964"/>
                  <a:pt x="2858497" y="2493648"/>
                </a:cubicBezTo>
                <a:cubicBezTo>
                  <a:pt x="2523318" y="2520332"/>
                  <a:pt x="2558979" y="2471135"/>
                  <a:pt x="2316009" y="2493648"/>
                </a:cubicBezTo>
                <a:cubicBezTo>
                  <a:pt x="2073039" y="2516161"/>
                  <a:pt x="1903726" y="2497793"/>
                  <a:pt x="1620511" y="2493648"/>
                </a:cubicBezTo>
                <a:cubicBezTo>
                  <a:pt x="1337296" y="2489503"/>
                  <a:pt x="1321412" y="2508542"/>
                  <a:pt x="1154527" y="2493648"/>
                </a:cubicBezTo>
                <a:cubicBezTo>
                  <a:pt x="987642" y="2478754"/>
                  <a:pt x="881285" y="2501699"/>
                  <a:pt x="688543" y="2493648"/>
                </a:cubicBezTo>
                <a:cubicBezTo>
                  <a:pt x="495801" y="2485597"/>
                  <a:pt x="146613" y="2522400"/>
                  <a:pt x="0" y="2493648"/>
                </a:cubicBezTo>
                <a:cubicBezTo>
                  <a:pt x="17121" y="2215612"/>
                  <a:pt x="25576" y="2165271"/>
                  <a:pt x="0" y="1920109"/>
                </a:cubicBezTo>
                <a:cubicBezTo>
                  <a:pt x="-25576" y="1674947"/>
                  <a:pt x="-23353" y="1451473"/>
                  <a:pt x="0" y="1246824"/>
                </a:cubicBezTo>
                <a:cubicBezTo>
                  <a:pt x="23353" y="1042175"/>
                  <a:pt x="11146" y="773787"/>
                  <a:pt x="0" y="648348"/>
                </a:cubicBezTo>
                <a:cubicBezTo>
                  <a:pt x="-11146" y="522909"/>
                  <a:pt x="-12047" y="194079"/>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7F91C16-3AC2-E547-5DDF-7ADDD50746F0}"/>
              </a:ext>
            </a:extLst>
          </p:cNvPr>
          <p:cNvPicPr>
            <a:picLocks noChangeAspect="1"/>
          </p:cNvPicPr>
          <p:nvPr/>
        </p:nvPicPr>
        <p:blipFill>
          <a:blip r:embed="rId3"/>
          <a:stretch>
            <a:fillRect/>
          </a:stretch>
        </p:blipFill>
        <p:spPr>
          <a:xfrm>
            <a:off x="8623300" y="1904478"/>
            <a:ext cx="3276600" cy="3276600"/>
          </a:xfrm>
          <a:prstGeom prst="rect">
            <a:avLst/>
          </a:prstGeom>
        </p:spPr>
      </p:pic>
      <p:sp>
        <p:nvSpPr>
          <p:cNvPr id="8" name="Oval 7">
            <a:extLst>
              <a:ext uri="{FF2B5EF4-FFF2-40B4-BE49-F238E27FC236}">
                <a16:creationId xmlns:a16="http://schemas.microsoft.com/office/drawing/2014/main" id="{1934D585-0154-3F65-B49D-FF425EE0B9CD}"/>
              </a:ext>
            </a:extLst>
          </p:cNvPr>
          <p:cNvSpPr/>
          <p:nvPr/>
        </p:nvSpPr>
        <p:spPr>
          <a:xfrm>
            <a:off x="10385425" y="3006725"/>
            <a:ext cx="228600" cy="228600"/>
          </a:xfrm>
          <a:prstGeom prst="ellipse">
            <a:avLst/>
          </a:prstGeom>
          <a:solidFill>
            <a:srgbClr val="E0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B6B03E6-74CE-61B8-0B87-2CF0273E68B1}"/>
              </a:ext>
            </a:extLst>
          </p:cNvPr>
          <p:cNvSpPr txBox="1"/>
          <p:nvPr/>
        </p:nvSpPr>
        <p:spPr>
          <a:xfrm>
            <a:off x="9842342" y="5295378"/>
            <a:ext cx="2057558" cy="646331"/>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lang="en-US" sz="2000">
                <a:solidFill>
                  <a:prstClr val="black"/>
                </a:solidFill>
                <a:latin typeface="Montserrat ExtraBold" panose="00000900000000000000" pitchFamily="50" charset="0"/>
                <a:ea typeface="Open Sans" panose="020B0606030504020204" pitchFamily="34" charset="0"/>
                <a:cs typeface="Mongolian Baiti" panose="03000500000000000000" pitchFamily="66" charset="0"/>
              </a:rPr>
              <a:t>Progressive procurement</a:t>
            </a:r>
            <a:endPar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endParaRPr>
          </a:p>
        </p:txBody>
      </p:sp>
      <p:pic>
        <p:nvPicPr>
          <p:cNvPr id="11" name="Picture 10">
            <a:extLst>
              <a:ext uri="{FF2B5EF4-FFF2-40B4-BE49-F238E27FC236}">
                <a16:creationId xmlns:a16="http://schemas.microsoft.com/office/drawing/2014/main" id="{D6558E94-D1A3-0CD1-5C1D-B6B36BA7D810}"/>
              </a:ext>
            </a:extLst>
          </p:cNvPr>
          <p:cNvPicPr>
            <a:picLocks noChangeAspect="1"/>
          </p:cNvPicPr>
          <p:nvPr/>
        </p:nvPicPr>
        <p:blipFill rotWithShape="1">
          <a:blip r:embed="rId4"/>
          <a:srcRect r="12779"/>
          <a:stretch/>
        </p:blipFill>
        <p:spPr>
          <a:xfrm>
            <a:off x="8374220" y="4808396"/>
            <a:ext cx="1468122" cy="1620294"/>
          </a:xfrm>
          <a:prstGeom prst="rect">
            <a:avLst/>
          </a:prstGeom>
        </p:spPr>
      </p:pic>
      <p:sp>
        <p:nvSpPr>
          <p:cNvPr id="9" name="Oval 8">
            <a:extLst>
              <a:ext uri="{FF2B5EF4-FFF2-40B4-BE49-F238E27FC236}">
                <a16:creationId xmlns:a16="http://schemas.microsoft.com/office/drawing/2014/main" id="{99B6276B-61C2-2868-FF1B-28039523746E}"/>
              </a:ext>
            </a:extLst>
          </p:cNvPr>
          <p:cNvSpPr/>
          <p:nvPr/>
        </p:nvSpPr>
        <p:spPr>
          <a:xfrm>
            <a:off x="10207625" y="4223272"/>
            <a:ext cx="228600" cy="228600"/>
          </a:xfrm>
          <a:prstGeom prst="ellipse">
            <a:avLst/>
          </a:prstGeom>
          <a:solidFill>
            <a:srgbClr val="E0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7BBD5505-13AA-A80D-0DA9-B314F4DF20D4}"/>
              </a:ext>
            </a:extLst>
          </p:cNvPr>
          <p:cNvSpPr/>
          <p:nvPr/>
        </p:nvSpPr>
        <p:spPr>
          <a:xfrm>
            <a:off x="10702925" y="4204652"/>
            <a:ext cx="228600" cy="228600"/>
          </a:xfrm>
          <a:prstGeom prst="ellipse">
            <a:avLst/>
          </a:prstGeom>
          <a:solidFill>
            <a:srgbClr val="E0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9530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5FD8-9F6B-44D7-859A-88DCE91ACE79}"/>
              </a:ext>
            </a:extLst>
          </p:cNvPr>
          <p:cNvSpPr>
            <a:spLocks noGrp="1"/>
          </p:cNvSpPr>
          <p:nvPr>
            <p:ph type="title"/>
          </p:nvPr>
        </p:nvSpPr>
        <p:spPr>
          <a:xfrm>
            <a:off x="1974574" y="365125"/>
            <a:ext cx="9785626" cy="1278145"/>
          </a:xfrm>
        </p:spPr>
        <p:txBody>
          <a:bodyPr/>
          <a:lstStyle/>
          <a:p>
            <a:r>
              <a:rPr lang="en-GB"/>
              <a:t>Community wealth building in practice</a:t>
            </a:r>
          </a:p>
        </p:txBody>
      </p:sp>
      <p:sp>
        <p:nvSpPr>
          <p:cNvPr id="3" name="Content Placeholder 2">
            <a:extLst>
              <a:ext uri="{FF2B5EF4-FFF2-40B4-BE49-F238E27FC236}">
                <a16:creationId xmlns:a16="http://schemas.microsoft.com/office/drawing/2014/main" id="{9794A31D-4980-968C-ED8E-6BE6F5E47D48}"/>
              </a:ext>
            </a:extLst>
          </p:cNvPr>
          <p:cNvSpPr>
            <a:spLocks noGrp="1"/>
          </p:cNvSpPr>
          <p:nvPr>
            <p:ph idx="1"/>
          </p:nvPr>
        </p:nvSpPr>
        <p:spPr>
          <a:xfrm>
            <a:off x="596899" y="2346326"/>
            <a:ext cx="7156239" cy="2350772"/>
          </a:xfrm>
        </p:spPr>
        <p:txBody>
          <a:bodyPr>
            <a:normAutofit/>
          </a:bodyPr>
          <a:lstStyle/>
          <a:p>
            <a:pPr marL="0" indent="0">
              <a:buNone/>
            </a:pPr>
            <a:r>
              <a:rPr lang="en-GB">
                <a:latin typeface="Montserrat ExtraBold" panose="00000900000000000000" pitchFamily="50" charset="0"/>
              </a:rPr>
              <a:t>CHALLENGE</a:t>
            </a:r>
          </a:p>
          <a:p>
            <a:pPr marL="0" indent="0">
              <a:buNone/>
            </a:pPr>
            <a:r>
              <a:rPr lang="en-US"/>
              <a:t>Disconnected adult social care providers and low pay for staff</a:t>
            </a:r>
            <a:endParaRPr lang="en-GB"/>
          </a:p>
        </p:txBody>
      </p:sp>
      <p:sp>
        <p:nvSpPr>
          <p:cNvPr id="4" name="Rectangle 3">
            <a:extLst>
              <a:ext uri="{FF2B5EF4-FFF2-40B4-BE49-F238E27FC236}">
                <a16:creationId xmlns:a16="http://schemas.microsoft.com/office/drawing/2014/main" id="{A86C40CE-750C-6477-FD48-83F6072CC866}"/>
              </a:ext>
            </a:extLst>
          </p:cNvPr>
          <p:cNvSpPr/>
          <p:nvPr/>
        </p:nvSpPr>
        <p:spPr>
          <a:xfrm>
            <a:off x="477521" y="2203450"/>
            <a:ext cx="7650479" cy="1606550"/>
          </a:xfrm>
          <a:custGeom>
            <a:avLst/>
            <a:gdLst>
              <a:gd name="connsiteX0" fmla="*/ 0 w 7650479"/>
              <a:gd name="connsiteY0" fmla="*/ 0 h 1606550"/>
              <a:gd name="connsiteX1" fmla="*/ 618993 w 7650479"/>
              <a:gd name="connsiteY1" fmla="*/ 0 h 1606550"/>
              <a:gd name="connsiteX2" fmla="*/ 1084977 w 7650479"/>
              <a:gd name="connsiteY2" fmla="*/ 0 h 1606550"/>
              <a:gd name="connsiteX3" fmla="*/ 1933485 w 7650479"/>
              <a:gd name="connsiteY3" fmla="*/ 0 h 1606550"/>
              <a:gd name="connsiteX4" fmla="*/ 2552478 w 7650479"/>
              <a:gd name="connsiteY4" fmla="*/ 0 h 1606550"/>
              <a:gd name="connsiteX5" fmla="*/ 3171471 w 7650479"/>
              <a:gd name="connsiteY5" fmla="*/ 0 h 1606550"/>
              <a:gd name="connsiteX6" fmla="*/ 4019979 w 7650479"/>
              <a:gd name="connsiteY6" fmla="*/ 0 h 1606550"/>
              <a:gd name="connsiteX7" fmla="*/ 4562467 w 7650479"/>
              <a:gd name="connsiteY7" fmla="*/ 0 h 1606550"/>
              <a:gd name="connsiteX8" fmla="*/ 5410975 w 7650479"/>
              <a:gd name="connsiteY8" fmla="*/ 0 h 1606550"/>
              <a:gd name="connsiteX9" fmla="*/ 6259483 w 7650479"/>
              <a:gd name="connsiteY9" fmla="*/ 0 h 1606550"/>
              <a:gd name="connsiteX10" fmla="*/ 6954981 w 7650479"/>
              <a:gd name="connsiteY10" fmla="*/ 0 h 1606550"/>
              <a:gd name="connsiteX11" fmla="*/ 7650479 w 7650479"/>
              <a:gd name="connsiteY11" fmla="*/ 0 h 1606550"/>
              <a:gd name="connsiteX12" fmla="*/ 7650479 w 7650479"/>
              <a:gd name="connsiteY12" fmla="*/ 519451 h 1606550"/>
              <a:gd name="connsiteX13" fmla="*/ 7650479 w 7650479"/>
              <a:gd name="connsiteY13" fmla="*/ 1006771 h 1606550"/>
              <a:gd name="connsiteX14" fmla="*/ 7650479 w 7650479"/>
              <a:gd name="connsiteY14" fmla="*/ 1606550 h 1606550"/>
              <a:gd name="connsiteX15" fmla="*/ 6954981 w 7650479"/>
              <a:gd name="connsiteY15" fmla="*/ 1606550 h 1606550"/>
              <a:gd name="connsiteX16" fmla="*/ 6259483 w 7650479"/>
              <a:gd name="connsiteY16" fmla="*/ 1606550 h 1606550"/>
              <a:gd name="connsiteX17" fmla="*/ 5410975 w 7650479"/>
              <a:gd name="connsiteY17" fmla="*/ 1606550 h 1606550"/>
              <a:gd name="connsiteX18" fmla="*/ 4715477 w 7650479"/>
              <a:gd name="connsiteY18" fmla="*/ 1606550 h 1606550"/>
              <a:gd name="connsiteX19" fmla="*/ 4249493 w 7650479"/>
              <a:gd name="connsiteY19" fmla="*/ 1606550 h 1606550"/>
              <a:gd name="connsiteX20" fmla="*/ 3707005 w 7650479"/>
              <a:gd name="connsiteY20" fmla="*/ 1606550 h 1606550"/>
              <a:gd name="connsiteX21" fmla="*/ 2858497 w 7650479"/>
              <a:gd name="connsiteY21" fmla="*/ 1606550 h 1606550"/>
              <a:gd name="connsiteX22" fmla="*/ 2162999 w 7650479"/>
              <a:gd name="connsiteY22" fmla="*/ 1606550 h 1606550"/>
              <a:gd name="connsiteX23" fmla="*/ 1620511 w 7650479"/>
              <a:gd name="connsiteY23" fmla="*/ 1606550 h 1606550"/>
              <a:gd name="connsiteX24" fmla="*/ 925012 w 7650479"/>
              <a:gd name="connsiteY24" fmla="*/ 1606550 h 1606550"/>
              <a:gd name="connsiteX25" fmla="*/ 0 w 7650479"/>
              <a:gd name="connsiteY25" fmla="*/ 1606550 h 1606550"/>
              <a:gd name="connsiteX26" fmla="*/ 0 w 7650479"/>
              <a:gd name="connsiteY26" fmla="*/ 1119230 h 1606550"/>
              <a:gd name="connsiteX27" fmla="*/ 0 w 7650479"/>
              <a:gd name="connsiteY27" fmla="*/ 567648 h 1606550"/>
              <a:gd name="connsiteX28" fmla="*/ 0 w 7650479"/>
              <a:gd name="connsiteY28" fmla="*/ 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50479" h="1606550"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51778" y="142644"/>
                  <a:pt x="7673446" y="334402"/>
                  <a:pt x="7650479" y="519451"/>
                </a:cubicBezTo>
                <a:cubicBezTo>
                  <a:pt x="7627512" y="704500"/>
                  <a:pt x="7652844" y="833291"/>
                  <a:pt x="7650479" y="1006771"/>
                </a:cubicBezTo>
                <a:cubicBezTo>
                  <a:pt x="7648114" y="1180251"/>
                  <a:pt x="7625266" y="1416571"/>
                  <a:pt x="7650479" y="1606550"/>
                </a:cubicBezTo>
                <a:cubicBezTo>
                  <a:pt x="7358070" y="1640171"/>
                  <a:pt x="7154039" y="1590004"/>
                  <a:pt x="6954981" y="1606550"/>
                </a:cubicBezTo>
                <a:cubicBezTo>
                  <a:pt x="6755923" y="1623096"/>
                  <a:pt x="6403574" y="1583971"/>
                  <a:pt x="6259483" y="1606550"/>
                </a:cubicBezTo>
                <a:cubicBezTo>
                  <a:pt x="6115392" y="1629129"/>
                  <a:pt x="5632277" y="1567964"/>
                  <a:pt x="5410975" y="1606550"/>
                </a:cubicBezTo>
                <a:cubicBezTo>
                  <a:pt x="5189673" y="1645136"/>
                  <a:pt x="5027091" y="1579416"/>
                  <a:pt x="4715477" y="1606550"/>
                </a:cubicBezTo>
                <a:cubicBezTo>
                  <a:pt x="4403863" y="1633684"/>
                  <a:pt x="4481560" y="1600253"/>
                  <a:pt x="4249493" y="1606550"/>
                </a:cubicBezTo>
                <a:cubicBezTo>
                  <a:pt x="4017426" y="1612847"/>
                  <a:pt x="3919936" y="1617014"/>
                  <a:pt x="3707005" y="1606550"/>
                </a:cubicBezTo>
                <a:cubicBezTo>
                  <a:pt x="3494074" y="1596086"/>
                  <a:pt x="3091406" y="1566307"/>
                  <a:pt x="2858497" y="1606550"/>
                </a:cubicBezTo>
                <a:cubicBezTo>
                  <a:pt x="2625588" y="1646793"/>
                  <a:pt x="2498178" y="1579866"/>
                  <a:pt x="2162999" y="1606550"/>
                </a:cubicBezTo>
                <a:cubicBezTo>
                  <a:pt x="1827820" y="1633234"/>
                  <a:pt x="1863481" y="1584037"/>
                  <a:pt x="1620511" y="1606550"/>
                </a:cubicBezTo>
                <a:cubicBezTo>
                  <a:pt x="1377541" y="1629063"/>
                  <a:pt x="1209352" y="1612228"/>
                  <a:pt x="925012" y="1606550"/>
                </a:cubicBezTo>
                <a:cubicBezTo>
                  <a:pt x="640672" y="1600872"/>
                  <a:pt x="357075" y="1599513"/>
                  <a:pt x="0" y="1606550"/>
                </a:cubicBezTo>
                <a:cubicBezTo>
                  <a:pt x="-3912" y="1453240"/>
                  <a:pt x="4469" y="1254820"/>
                  <a:pt x="0" y="1119230"/>
                </a:cubicBezTo>
                <a:cubicBezTo>
                  <a:pt x="-4469" y="983640"/>
                  <a:pt x="-2133" y="694253"/>
                  <a:pt x="0" y="567648"/>
                </a:cubicBezTo>
                <a:cubicBezTo>
                  <a:pt x="2133" y="441043"/>
                  <a:pt x="-25538" y="257815"/>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C6ED028C-15D5-6EAE-CEA1-30683B587AF4}"/>
              </a:ext>
            </a:extLst>
          </p:cNvPr>
          <p:cNvSpPr txBox="1">
            <a:spLocks/>
          </p:cNvSpPr>
          <p:nvPr/>
        </p:nvSpPr>
        <p:spPr>
          <a:xfrm>
            <a:off x="596899" y="4153330"/>
            <a:ext cx="7485379" cy="2350772"/>
          </a:xfrm>
          <a:prstGeom prst="rect">
            <a:avLst/>
          </a:prstGeom>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Clr>
                <a:srgbClr val="E2219B"/>
              </a:buClr>
              <a:buFont typeface="Arial" panose="020B0604020202020204" pitchFamily="34" charset="0"/>
              <a:buChar char="•"/>
              <a:defRPr sz="2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1pPr>
            <a:lvl2pPr marL="685800" indent="-228600" algn="l" defTabSz="914400" rtl="0" eaLnBrk="1" latinLnBrk="0" hangingPunct="1">
              <a:lnSpc>
                <a:spcPct val="90000"/>
              </a:lnSpc>
              <a:spcBef>
                <a:spcPts val="500"/>
              </a:spcBef>
              <a:buClr>
                <a:srgbClr val="E2219B"/>
              </a:buClr>
              <a:buFont typeface="Arial" panose="020B0604020202020204" pitchFamily="34" charset="0"/>
              <a:buChar char="•"/>
              <a:defRPr sz="24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1143000" indent="-228600" algn="l" defTabSz="914400" rtl="0" eaLnBrk="1" latinLnBrk="0" hangingPunct="1">
              <a:lnSpc>
                <a:spcPct val="90000"/>
              </a:lnSpc>
              <a:spcBef>
                <a:spcPts val="500"/>
              </a:spcBef>
              <a:buClr>
                <a:srgbClr val="E2219B"/>
              </a:buClr>
              <a:buFont typeface="Arial" panose="020B0604020202020204" pitchFamily="34" charset="0"/>
              <a:buChar char="•"/>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6002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20574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Montserrat ExtraBold"/>
                <a:ea typeface="Open Sans"/>
                <a:cs typeface="Mongolian Baiti"/>
              </a:rPr>
              <a:t>CWB SOLUTION – </a:t>
            </a:r>
            <a:r>
              <a:rPr lang="en-US" err="1">
                <a:solidFill>
                  <a:srgbClr val="E04D9A"/>
                </a:solidFill>
                <a:latin typeface="Montserrat ExtraBold"/>
                <a:ea typeface="Open Sans"/>
                <a:cs typeface="Mongolian Baiti"/>
              </a:rPr>
              <a:t>Newham</a:t>
            </a:r>
            <a:r>
              <a:rPr lang="en-US">
                <a:solidFill>
                  <a:srgbClr val="E04D9A"/>
                </a:solidFill>
                <a:latin typeface="Montserrat ExtraBold"/>
                <a:ea typeface="Open Sans"/>
                <a:cs typeface="Mongolian Baiti"/>
              </a:rPr>
              <a:t> Social Licensing in Homecare</a:t>
            </a:r>
          </a:p>
          <a:p>
            <a:pPr marL="0" indent="0">
              <a:buFont typeface="Arial" panose="020B0604020202020204" pitchFamily="34" charset="0"/>
              <a:buNone/>
            </a:pPr>
            <a:r>
              <a:rPr lang="en-US" sz="2900">
                <a:latin typeface="Montserrat"/>
                <a:ea typeface="Open Sans"/>
                <a:cs typeface="Mongolian Baiti"/>
              </a:rPr>
              <a:t>The homecare sector is the most fragmented element of adult social care services with over 10,000 different providers. </a:t>
            </a:r>
          </a:p>
          <a:p>
            <a:r>
              <a:rPr lang="en-US" sz="2900" err="1">
                <a:latin typeface="Montserrat"/>
                <a:ea typeface="Open Sans"/>
                <a:cs typeface="Mongolian Baiti"/>
              </a:rPr>
              <a:t>Newham</a:t>
            </a:r>
            <a:r>
              <a:rPr lang="en-US" sz="2900">
                <a:latin typeface="Montserrat"/>
                <a:ea typeface="Open Sans"/>
                <a:cs typeface="Mongolian Baiti"/>
              </a:rPr>
              <a:t> have moved to a patch-based service broken down into 8 community </a:t>
            </a:r>
            <a:r>
              <a:rPr lang="en-US" sz="2900" err="1">
                <a:latin typeface="Montserrat"/>
                <a:ea typeface="Open Sans"/>
                <a:cs typeface="Mongolian Baiti"/>
              </a:rPr>
              <a:t>neighbourhood</a:t>
            </a:r>
            <a:r>
              <a:rPr lang="en-US" sz="2900">
                <a:latin typeface="Montserrat"/>
                <a:ea typeface="Open Sans"/>
                <a:cs typeface="Mongolian Baiti"/>
              </a:rPr>
              <a:t> areas</a:t>
            </a:r>
          </a:p>
          <a:p>
            <a:r>
              <a:rPr lang="en-US" sz="2900">
                <a:latin typeface="Montserrat"/>
                <a:ea typeface="Open Sans"/>
                <a:cs typeface="Mongolian Baiti"/>
              </a:rPr>
              <a:t>They  have lotted their contracts and specified that providers can deliver only one lot each</a:t>
            </a:r>
          </a:p>
          <a:p>
            <a:r>
              <a:rPr lang="en-US" sz="2900">
                <a:latin typeface="Montserrat"/>
                <a:ea typeface="Open Sans"/>
                <a:cs typeface="Mongolian Baiti"/>
              </a:rPr>
              <a:t>Providers must have good community knowledge, be local, reflect </a:t>
            </a:r>
            <a:r>
              <a:rPr lang="en-US" sz="2900" err="1">
                <a:latin typeface="Montserrat"/>
                <a:ea typeface="Open Sans"/>
                <a:cs typeface="Mongolian Baiti"/>
              </a:rPr>
              <a:t>Newham’s</a:t>
            </a:r>
            <a:r>
              <a:rPr lang="en-US" sz="2900">
                <a:latin typeface="Montserrat"/>
                <a:ea typeface="Open Sans"/>
                <a:cs typeface="Mongolian Baiti"/>
              </a:rPr>
              <a:t> diverse population and pay the London Living Wage</a:t>
            </a:r>
          </a:p>
        </p:txBody>
      </p:sp>
      <p:sp>
        <p:nvSpPr>
          <p:cNvPr id="6" name="Rectangle 5">
            <a:extLst>
              <a:ext uri="{FF2B5EF4-FFF2-40B4-BE49-F238E27FC236}">
                <a16:creationId xmlns:a16="http://schemas.microsoft.com/office/drawing/2014/main" id="{EA1C2825-38D1-1123-1AE8-FBF85139054B}"/>
              </a:ext>
            </a:extLst>
          </p:cNvPr>
          <p:cNvSpPr/>
          <p:nvPr/>
        </p:nvSpPr>
        <p:spPr>
          <a:xfrm>
            <a:off x="477521" y="4010454"/>
            <a:ext cx="7650479" cy="2493648"/>
          </a:xfrm>
          <a:custGeom>
            <a:avLst/>
            <a:gdLst>
              <a:gd name="connsiteX0" fmla="*/ 0 w 7650479"/>
              <a:gd name="connsiteY0" fmla="*/ 0 h 2493648"/>
              <a:gd name="connsiteX1" fmla="*/ 618993 w 7650479"/>
              <a:gd name="connsiteY1" fmla="*/ 0 h 2493648"/>
              <a:gd name="connsiteX2" fmla="*/ 1084977 w 7650479"/>
              <a:gd name="connsiteY2" fmla="*/ 0 h 2493648"/>
              <a:gd name="connsiteX3" fmla="*/ 1933485 w 7650479"/>
              <a:gd name="connsiteY3" fmla="*/ 0 h 2493648"/>
              <a:gd name="connsiteX4" fmla="*/ 2552478 w 7650479"/>
              <a:gd name="connsiteY4" fmla="*/ 0 h 2493648"/>
              <a:gd name="connsiteX5" fmla="*/ 3171471 w 7650479"/>
              <a:gd name="connsiteY5" fmla="*/ 0 h 2493648"/>
              <a:gd name="connsiteX6" fmla="*/ 4019979 w 7650479"/>
              <a:gd name="connsiteY6" fmla="*/ 0 h 2493648"/>
              <a:gd name="connsiteX7" fmla="*/ 4562467 w 7650479"/>
              <a:gd name="connsiteY7" fmla="*/ 0 h 2493648"/>
              <a:gd name="connsiteX8" fmla="*/ 5410975 w 7650479"/>
              <a:gd name="connsiteY8" fmla="*/ 0 h 2493648"/>
              <a:gd name="connsiteX9" fmla="*/ 6259483 w 7650479"/>
              <a:gd name="connsiteY9" fmla="*/ 0 h 2493648"/>
              <a:gd name="connsiteX10" fmla="*/ 6954981 w 7650479"/>
              <a:gd name="connsiteY10" fmla="*/ 0 h 2493648"/>
              <a:gd name="connsiteX11" fmla="*/ 7650479 w 7650479"/>
              <a:gd name="connsiteY11" fmla="*/ 0 h 2493648"/>
              <a:gd name="connsiteX12" fmla="*/ 7650479 w 7650479"/>
              <a:gd name="connsiteY12" fmla="*/ 598476 h 2493648"/>
              <a:gd name="connsiteX13" fmla="*/ 7650479 w 7650479"/>
              <a:gd name="connsiteY13" fmla="*/ 1147078 h 2493648"/>
              <a:gd name="connsiteX14" fmla="*/ 7650479 w 7650479"/>
              <a:gd name="connsiteY14" fmla="*/ 1770490 h 2493648"/>
              <a:gd name="connsiteX15" fmla="*/ 7650479 w 7650479"/>
              <a:gd name="connsiteY15" fmla="*/ 2493648 h 2493648"/>
              <a:gd name="connsiteX16" fmla="*/ 6954981 w 7650479"/>
              <a:gd name="connsiteY16" fmla="*/ 2493648 h 2493648"/>
              <a:gd name="connsiteX17" fmla="*/ 6106473 w 7650479"/>
              <a:gd name="connsiteY17" fmla="*/ 2493648 h 2493648"/>
              <a:gd name="connsiteX18" fmla="*/ 5410975 w 7650479"/>
              <a:gd name="connsiteY18" fmla="*/ 2493648 h 2493648"/>
              <a:gd name="connsiteX19" fmla="*/ 4944991 w 7650479"/>
              <a:gd name="connsiteY19" fmla="*/ 2493648 h 2493648"/>
              <a:gd name="connsiteX20" fmla="*/ 4402503 w 7650479"/>
              <a:gd name="connsiteY20" fmla="*/ 2493648 h 2493648"/>
              <a:gd name="connsiteX21" fmla="*/ 3553995 w 7650479"/>
              <a:gd name="connsiteY21" fmla="*/ 2493648 h 2493648"/>
              <a:gd name="connsiteX22" fmla="*/ 2858497 w 7650479"/>
              <a:gd name="connsiteY22" fmla="*/ 2493648 h 2493648"/>
              <a:gd name="connsiteX23" fmla="*/ 2316009 w 7650479"/>
              <a:gd name="connsiteY23" fmla="*/ 2493648 h 2493648"/>
              <a:gd name="connsiteX24" fmla="*/ 1620511 w 7650479"/>
              <a:gd name="connsiteY24" fmla="*/ 2493648 h 2493648"/>
              <a:gd name="connsiteX25" fmla="*/ 1154527 w 7650479"/>
              <a:gd name="connsiteY25" fmla="*/ 2493648 h 2493648"/>
              <a:gd name="connsiteX26" fmla="*/ 688543 w 7650479"/>
              <a:gd name="connsiteY26" fmla="*/ 2493648 h 2493648"/>
              <a:gd name="connsiteX27" fmla="*/ 0 w 7650479"/>
              <a:gd name="connsiteY27" fmla="*/ 2493648 h 2493648"/>
              <a:gd name="connsiteX28" fmla="*/ 0 w 7650479"/>
              <a:gd name="connsiteY28" fmla="*/ 1920109 h 2493648"/>
              <a:gd name="connsiteX29" fmla="*/ 0 w 7650479"/>
              <a:gd name="connsiteY29" fmla="*/ 1246824 h 2493648"/>
              <a:gd name="connsiteX30" fmla="*/ 0 w 7650479"/>
              <a:gd name="connsiteY30" fmla="*/ 648348 h 2493648"/>
              <a:gd name="connsiteX31" fmla="*/ 0 w 7650479"/>
              <a:gd name="connsiteY31" fmla="*/ 0 h 249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50479" h="2493648"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44146" y="190220"/>
                  <a:pt x="7641120" y="468322"/>
                  <a:pt x="7650479" y="598476"/>
                </a:cubicBezTo>
                <a:cubicBezTo>
                  <a:pt x="7659838" y="728630"/>
                  <a:pt x="7652770" y="984683"/>
                  <a:pt x="7650479" y="1147078"/>
                </a:cubicBezTo>
                <a:cubicBezTo>
                  <a:pt x="7648188" y="1309473"/>
                  <a:pt x="7634818" y="1628304"/>
                  <a:pt x="7650479" y="1770490"/>
                </a:cubicBezTo>
                <a:cubicBezTo>
                  <a:pt x="7666140" y="1912676"/>
                  <a:pt x="7663214" y="2230065"/>
                  <a:pt x="7650479" y="2493648"/>
                </a:cubicBezTo>
                <a:cubicBezTo>
                  <a:pt x="7461975" y="2477055"/>
                  <a:pt x="7099072" y="2471069"/>
                  <a:pt x="6954981" y="2493648"/>
                </a:cubicBezTo>
                <a:cubicBezTo>
                  <a:pt x="6810890" y="2516227"/>
                  <a:pt x="6327775" y="2455062"/>
                  <a:pt x="6106473" y="2493648"/>
                </a:cubicBezTo>
                <a:cubicBezTo>
                  <a:pt x="5885171" y="2532234"/>
                  <a:pt x="5722589" y="2466514"/>
                  <a:pt x="5410975" y="2493648"/>
                </a:cubicBezTo>
                <a:cubicBezTo>
                  <a:pt x="5099361" y="2520782"/>
                  <a:pt x="5177058" y="2487351"/>
                  <a:pt x="4944991" y="2493648"/>
                </a:cubicBezTo>
                <a:cubicBezTo>
                  <a:pt x="4712924" y="2499945"/>
                  <a:pt x="4615434" y="2504112"/>
                  <a:pt x="4402503" y="2493648"/>
                </a:cubicBezTo>
                <a:cubicBezTo>
                  <a:pt x="4189572" y="2483184"/>
                  <a:pt x="3786904" y="2453405"/>
                  <a:pt x="3553995" y="2493648"/>
                </a:cubicBezTo>
                <a:cubicBezTo>
                  <a:pt x="3321086" y="2533891"/>
                  <a:pt x="3193676" y="2466964"/>
                  <a:pt x="2858497" y="2493648"/>
                </a:cubicBezTo>
                <a:cubicBezTo>
                  <a:pt x="2523318" y="2520332"/>
                  <a:pt x="2558979" y="2471135"/>
                  <a:pt x="2316009" y="2493648"/>
                </a:cubicBezTo>
                <a:cubicBezTo>
                  <a:pt x="2073039" y="2516161"/>
                  <a:pt x="1903726" y="2497793"/>
                  <a:pt x="1620511" y="2493648"/>
                </a:cubicBezTo>
                <a:cubicBezTo>
                  <a:pt x="1337296" y="2489503"/>
                  <a:pt x="1321412" y="2508542"/>
                  <a:pt x="1154527" y="2493648"/>
                </a:cubicBezTo>
                <a:cubicBezTo>
                  <a:pt x="987642" y="2478754"/>
                  <a:pt x="881285" y="2501699"/>
                  <a:pt x="688543" y="2493648"/>
                </a:cubicBezTo>
                <a:cubicBezTo>
                  <a:pt x="495801" y="2485597"/>
                  <a:pt x="146613" y="2522400"/>
                  <a:pt x="0" y="2493648"/>
                </a:cubicBezTo>
                <a:cubicBezTo>
                  <a:pt x="17121" y="2215612"/>
                  <a:pt x="25576" y="2165271"/>
                  <a:pt x="0" y="1920109"/>
                </a:cubicBezTo>
                <a:cubicBezTo>
                  <a:pt x="-25576" y="1674947"/>
                  <a:pt x="-23353" y="1451473"/>
                  <a:pt x="0" y="1246824"/>
                </a:cubicBezTo>
                <a:cubicBezTo>
                  <a:pt x="23353" y="1042175"/>
                  <a:pt x="11146" y="773787"/>
                  <a:pt x="0" y="648348"/>
                </a:cubicBezTo>
                <a:cubicBezTo>
                  <a:pt x="-11146" y="522909"/>
                  <a:pt x="-12047" y="194079"/>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7F91C16-3AC2-E547-5DDF-7ADDD50746F0}"/>
              </a:ext>
            </a:extLst>
          </p:cNvPr>
          <p:cNvPicPr>
            <a:picLocks noChangeAspect="1"/>
          </p:cNvPicPr>
          <p:nvPr/>
        </p:nvPicPr>
        <p:blipFill>
          <a:blip r:embed="rId3"/>
          <a:stretch>
            <a:fillRect/>
          </a:stretch>
        </p:blipFill>
        <p:spPr>
          <a:xfrm>
            <a:off x="8623300" y="1904478"/>
            <a:ext cx="3276600" cy="3276600"/>
          </a:xfrm>
          <a:prstGeom prst="rect">
            <a:avLst/>
          </a:prstGeom>
        </p:spPr>
      </p:pic>
      <p:sp>
        <p:nvSpPr>
          <p:cNvPr id="8" name="Oval 7">
            <a:extLst>
              <a:ext uri="{FF2B5EF4-FFF2-40B4-BE49-F238E27FC236}">
                <a16:creationId xmlns:a16="http://schemas.microsoft.com/office/drawing/2014/main" id="{1934D585-0154-3F65-B49D-FF425EE0B9CD}"/>
              </a:ext>
            </a:extLst>
          </p:cNvPr>
          <p:cNvSpPr/>
          <p:nvPr/>
        </p:nvSpPr>
        <p:spPr>
          <a:xfrm>
            <a:off x="10820399" y="4359691"/>
            <a:ext cx="228600" cy="228600"/>
          </a:xfrm>
          <a:prstGeom prst="ellipse">
            <a:avLst/>
          </a:prstGeom>
          <a:solidFill>
            <a:srgbClr val="E0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26A6ECE-9497-6051-367C-F74931F7F260}"/>
              </a:ext>
            </a:extLst>
          </p:cNvPr>
          <p:cNvPicPr>
            <a:picLocks noChangeAspect="1"/>
          </p:cNvPicPr>
          <p:nvPr/>
        </p:nvPicPr>
        <p:blipFill>
          <a:blip r:embed="rId4"/>
          <a:stretch>
            <a:fillRect/>
          </a:stretch>
        </p:blipFill>
        <p:spPr>
          <a:xfrm>
            <a:off x="8374378" y="5081273"/>
            <a:ext cx="1612675" cy="1597119"/>
          </a:xfrm>
          <a:prstGeom prst="rect">
            <a:avLst/>
          </a:prstGeom>
        </p:spPr>
      </p:pic>
      <p:sp>
        <p:nvSpPr>
          <p:cNvPr id="10" name="TextBox 9">
            <a:extLst>
              <a:ext uri="{FF2B5EF4-FFF2-40B4-BE49-F238E27FC236}">
                <a16:creationId xmlns:a16="http://schemas.microsoft.com/office/drawing/2014/main" id="{6B6B03E6-74CE-61B8-0B87-2CF0273E68B1}"/>
              </a:ext>
            </a:extLst>
          </p:cNvPr>
          <p:cNvSpPr txBox="1"/>
          <p:nvPr/>
        </p:nvSpPr>
        <p:spPr>
          <a:xfrm>
            <a:off x="9842342" y="5295378"/>
            <a:ext cx="1956115" cy="120032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Fair employment </a:t>
            </a:r>
            <a:r>
              <a:rPr lang="en-US" sz="2000">
                <a:solidFill>
                  <a:prstClr val="black"/>
                </a:solidFill>
                <a:latin typeface="Montserrat ExtraBold" panose="00000900000000000000" pitchFamily="50" charset="0"/>
                <a:ea typeface="Open Sans" panose="020B0606030504020204" pitchFamily="34" charset="0"/>
                <a:cs typeface="Mongolian Baiti" panose="03000500000000000000" pitchFamily="66" charset="0"/>
              </a:rPr>
              <a:t>&amp;</a:t>
            </a: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 just </a:t>
            </a:r>
            <a:r>
              <a:rPr kumimoji="0" lang="en-US" sz="2000" b="0" i="0" u="none" strike="noStrike" kern="1200" cap="none" spc="0" normalizeH="0" baseline="0" noProof="0" err="1">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labour</a:t>
            </a: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 markets</a:t>
            </a:r>
          </a:p>
        </p:txBody>
      </p:sp>
    </p:spTree>
    <p:extLst>
      <p:ext uri="{BB962C8B-B14F-4D97-AF65-F5344CB8AC3E}">
        <p14:creationId xmlns:p14="http://schemas.microsoft.com/office/powerpoint/2010/main" val="742656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5FD8-9F6B-44D7-859A-88DCE91ACE79}"/>
              </a:ext>
            </a:extLst>
          </p:cNvPr>
          <p:cNvSpPr>
            <a:spLocks noGrp="1"/>
          </p:cNvSpPr>
          <p:nvPr>
            <p:ph type="title"/>
          </p:nvPr>
        </p:nvSpPr>
        <p:spPr>
          <a:xfrm>
            <a:off x="1974574" y="365125"/>
            <a:ext cx="9785626" cy="1278145"/>
          </a:xfrm>
        </p:spPr>
        <p:txBody>
          <a:bodyPr/>
          <a:lstStyle/>
          <a:p>
            <a:r>
              <a:rPr lang="en-GB"/>
              <a:t>Community wealth building in practice</a:t>
            </a:r>
          </a:p>
        </p:txBody>
      </p:sp>
      <p:sp>
        <p:nvSpPr>
          <p:cNvPr id="3" name="Content Placeholder 2">
            <a:extLst>
              <a:ext uri="{FF2B5EF4-FFF2-40B4-BE49-F238E27FC236}">
                <a16:creationId xmlns:a16="http://schemas.microsoft.com/office/drawing/2014/main" id="{9794A31D-4980-968C-ED8E-6BE6F5E47D48}"/>
              </a:ext>
            </a:extLst>
          </p:cNvPr>
          <p:cNvSpPr>
            <a:spLocks noGrp="1"/>
          </p:cNvSpPr>
          <p:nvPr>
            <p:ph idx="1"/>
          </p:nvPr>
        </p:nvSpPr>
        <p:spPr>
          <a:xfrm>
            <a:off x="596899" y="2346326"/>
            <a:ext cx="7156239" cy="2350772"/>
          </a:xfrm>
        </p:spPr>
        <p:txBody>
          <a:bodyPr>
            <a:normAutofit/>
          </a:bodyPr>
          <a:lstStyle/>
          <a:p>
            <a:pPr marL="0" indent="0">
              <a:buNone/>
            </a:pPr>
            <a:r>
              <a:rPr lang="en-GB">
                <a:latin typeface="Montserrat ExtraBold" panose="00000900000000000000" pitchFamily="50" charset="0"/>
              </a:rPr>
              <a:t>CHALLENGE</a:t>
            </a:r>
          </a:p>
          <a:p>
            <a:pPr marL="0" indent="0">
              <a:buNone/>
            </a:pPr>
            <a:r>
              <a:rPr lang="en-US"/>
              <a:t>High levels of unemployment, low skills and anchors with high vacancies</a:t>
            </a:r>
          </a:p>
          <a:p>
            <a:pPr marL="0" indent="0">
              <a:buNone/>
            </a:pPr>
            <a:endParaRPr lang="en-GB"/>
          </a:p>
        </p:txBody>
      </p:sp>
      <p:sp>
        <p:nvSpPr>
          <p:cNvPr id="4" name="Rectangle 3">
            <a:extLst>
              <a:ext uri="{FF2B5EF4-FFF2-40B4-BE49-F238E27FC236}">
                <a16:creationId xmlns:a16="http://schemas.microsoft.com/office/drawing/2014/main" id="{A86C40CE-750C-6477-FD48-83F6072CC866}"/>
              </a:ext>
            </a:extLst>
          </p:cNvPr>
          <p:cNvSpPr/>
          <p:nvPr/>
        </p:nvSpPr>
        <p:spPr>
          <a:xfrm>
            <a:off x="477521" y="2203450"/>
            <a:ext cx="7650479" cy="1606550"/>
          </a:xfrm>
          <a:custGeom>
            <a:avLst/>
            <a:gdLst>
              <a:gd name="connsiteX0" fmla="*/ 0 w 7650479"/>
              <a:gd name="connsiteY0" fmla="*/ 0 h 1606550"/>
              <a:gd name="connsiteX1" fmla="*/ 618993 w 7650479"/>
              <a:gd name="connsiteY1" fmla="*/ 0 h 1606550"/>
              <a:gd name="connsiteX2" fmla="*/ 1084977 w 7650479"/>
              <a:gd name="connsiteY2" fmla="*/ 0 h 1606550"/>
              <a:gd name="connsiteX3" fmla="*/ 1933485 w 7650479"/>
              <a:gd name="connsiteY3" fmla="*/ 0 h 1606550"/>
              <a:gd name="connsiteX4" fmla="*/ 2552478 w 7650479"/>
              <a:gd name="connsiteY4" fmla="*/ 0 h 1606550"/>
              <a:gd name="connsiteX5" fmla="*/ 3171471 w 7650479"/>
              <a:gd name="connsiteY5" fmla="*/ 0 h 1606550"/>
              <a:gd name="connsiteX6" fmla="*/ 4019979 w 7650479"/>
              <a:gd name="connsiteY6" fmla="*/ 0 h 1606550"/>
              <a:gd name="connsiteX7" fmla="*/ 4562467 w 7650479"/>
              <a:gd name="connsiteY7" fmla="*/ 0 h 1606550"/>
              <a:gd name="connsiteX8" fmla="*/ 5410975 w 7650479"/>
              <a:gd name="connsiteY8" fmla="*/ 0 h 1606550"/>
              <a:gd name="connsiteX9" fmla="*/ 6259483 w 7650479"/>
              <a:gd name="connsiteY9" fmla="*/ 0 h 1606550"/>
              <a:gd name="connsiteX10" fmla="*/ 6954981 w 7650479"/>
              <a:gd name="connsiteY10" fmla="*/ 0 h 1606550"/>
              <a:gd name="connsiteX11" fmla="*/ 7650479 w 7650479"/>
              <a:gd name="connsiteY11" fmla="*/ 0 h 1606550"/>
              <a:gd name="connsiteX12" fmla="*/ 7650479 w 7650479"/>
              <a:gd name="connsiteY12" fmla="*/ 519451 h 1606550"/>
              <a:gd name="connsiteX13" fmla="*/ 7650479 w 7650479"/>
              <a:gd name="connsiteY13" fmla="*/ 1006771 h 1606550"/>
              <a:gd name="connsiteX14" fmla="*/ 7650479 w 7650479"/>
              <a:gd name="connsiteY14" fmla="*/ 1606550 h 1606550"/>
              <a:gd name="connsiteX15" fmla="*/ 6954981 w 7650479"/>
              <a:gd name="connsiteY15" fmla="*/ 1606550 h 1606550"/>
              <a:gd name="connsiteX16" fmla="*/ 6259483 w 7650479"/>
              <a:gd name="connsiteY16" fmla="*/ 1606550 h 1606550"/>
              <a:gd name="connsiteX17" fmla="*/ 5410975 w 7650479"/>
              <a:gd name="connsiteY17" fmla="*/ 1606550 h 1606550"/>
              <a:gd name="connsiteX18" fmla="*/ 4715477 w 7650479"/>
              <a:gd name="connsiteY18" fmla="*/ 1606550 h 1606550"/>
              <a:gd name="connsiteX19" fmla="*/ 4249493 w 7650479"/>
              <a:gd name="connsiteY19" fmla="*/ 1606550 h 1606550"/>
              <a:gd name="connsiteX20" fmla="*/ 3707005 w 7650479"/>
              <a:gd name="connsiteY20" fmla="*/ 1606550 h 1606550"/>
              <a:gd name="connsiteX21" fmla="*/ 2858497 w 7650479"/>
              <a:gd name="connsiteY21" fmla="*/ 1606550 h 1606550"/>
              <a:gd name="connsiteX22" fmla="*/ 2162999 w 7650479"/>
              <a:gd name="connsiteY22" fmla="*/ 1606550 h 1606550"/>
              <a:gd name="connsiteX23" fmla="*/ 1620511 w 7650479"/>
              <a:gd name="connsiteY23" fmla="*/ 1606550 h 1606550"/>
              <a:gd name="connsiteX24" fmla="*/ 925012 w 7650479"/>
              <a:gd name="connsiteY24" fmla="*/ 1606550 h 1606550"/>
              <a:gd name="connsiteX25" fmla="*/ 0 w 7650479"/>
              <a:gd name="connsiteY25" fmla="*/ 1606550 h 1606550"/>
              <a:gd name="connsiteX26" fmla="*/ 0 w 7650479"/>
              <a:gd name="connsiteY26" fmla="*/ 1119230 h 1606550"/>
              <a:gd name="connsiteX27" fmla="*/ 0 w 7650479"/>
              <a:gd name="connsiteY27" fmla="*/ 567648 h 1606550"/>
              <a:gd name="connsiteX28" fmla="*/ 0 w 7650479"/>
              <a:gd name="connsiteY28" fmla="*/ 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50479" h="1606550"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51778" y="142644"/>
                  <a:pt x="7673446" y="334402"/>
                  <a:pt x="7650479" y="519451"/>
                </a:cubicBezTo>
                <a:cubicBezTo>
                  <a:pt x="7627512" y="704500"/>
                  <a:pt x="7652844" y="833291"/>
                  <a:pt x="7650479" y="1006771"/>
                </a:cubicBezTo>
                <a:cubicBezTo>
                  <a:pt x="7648114" y="1180251"/>
                  <a:pt x="7625266" y="1416571"/>
                  <a:pt x="7650479" y="1606550"/>
                </a:cubicBezTo>
                <a:cubicBezTo>
                  <a:pt x="7358070" y="1640171"/>
                  <a:pt x="7154039" y="1590004"/>
                  <a:pt x="6954981" y="1606550"/>
                </a:cubicBezTo>
                <a:cubicBezTo>
                  <a:pt x="6755923" y="1623096"/>
                  <a:pt x="6403574" y="1583971"/>
                  <a:pt x="6259483" y="1606550"/>
                </a:cubicBezTo>
                <a:cubicBezTo>
                  <a:pt x="6115392" y="1629129"/>
                  <a:pt x="5632277" y="1567964"/>
                  <a:pt x="5410975" y="1606550"/>
                </a:cubicBezTo>
                <a:cubicBezTo>
                  <a:pt x="5189673" y="1645136"/>
                  <a:pt x="5027091" y="1579416"/>
                  <a:pt x="4715477" y="1606550"/>
                </a:cubicBezTo>
                <a:cubicBezTo>
                  <a:pt x="4403863" y="1633684"/>
                  <a:pt x="4481560" y="1600253"/>
                  <a:pt x="4249493" y="1606550"/>
                </a:cubicBezTo>
                <a:cubicBezTo>
                  <a:pt x="4017426" y="1612847"/>
                  <a:pt x="3919936" y="1617014"/>
                  <a:pt x="3707005" y="1606550"/>
                </a:cubicBezTo>
                <a:cubicBezTo>
                  <a:pt x="3494074" y="1596086"/>
                  <a:pt x="3091406" y="1566307"/>
                  <a:pt x="2858497" y="1606550"/>
                </a:cubicBezTo>
                <a:cubicBezTo>
                  <a:pt x="2625588" y="1646793"/>
                  <a:pt x="2498178" y="1579866"/>
                  <a:pt x="2162999" y="1606550"/>
                </a:cubicBezTo>
                <a:cubicBezTo>
                  <a:pt x="1827820" y="1633234"/>
                  <a:pt x="1863481" y="1584037"/>
                  <a:pt x="1620511" y="1606550"/>
                </a:cubicBezTo>
                <a:cubicBezTo>
                  <a:pt x="1377541" y="1629063"/>
                  <a:pt x="1209352" y="1612228"/>
                  <a:pt x="925012" y="1606550"/>
                </a:cubicBezTo>
                <a:cubicBezTo>
                  <a:pt x="640672" y="1600872"/>
                  <a:pt x="357075" y="1599513"/>
                  <a:pt x="0" y="1606550"/>
                </a:cubicBezTo>
                <a:cubicBezTo>
                  <a:pt x="-3912" y="1453240"/>
                  <a:pt x="4469" y="1254820"/>
                  <a:pt x="0" y="1119230"/>
                </a:cubicBezTo>
                <a:cubicBezTo>
                  <a:pt x="-4469" y="983640"/>
                  <a:pt x="-2133" y="694253"/>
                  <a:pt x="0" y="567648"/>
                </a:cubicBezTo>
                <a:cubicBezTo>
                  <a:pt x="2133" y="441043"/>
                  <a:pt x="-25538" y="257815"/>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C6ED028C-15D5-6EAE-CEA1-30683B587AF4}"/>
              </a:ext>
            </a:extLst>
          </p:cNvPr>
          <p:cNvSpPr txBox="1">
            <a:spLocks/>
          </p:cNvSpPr>
          <p:nvPr/>
        </p:nvSpPr>
        <p:spPr>
          <a:xfrm>
            <a:off x="596899" y="4153330"/>
            <a:ext cx="7485379" cy="235077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rgbClr val="E2219B"/>
              </a:buClr>
              <a:buFont typeface="Arial" panose="020B0604020202020204" pitchFamily="34" charset="0"/>
              <a:buChar char="•"/>
              <a:defRPr sz="2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1pPr>
            <a:lvl2pPr marL="685800" indent="-228600" algn="l" defTabSz="914400" rtl="0" eaLnBrk="1" latinLnBrk="0" hangingPunct="1">
              <a:lnSpc>
                <a:spcPct val="90000"/>
              </a:lnSpc>
              <a:spcBef>
                <a:spcPts val="500"/>
              </a:spcBef>
              <a:buClr>
                <a:srgbClr val="E2219B"/>
              </a:buClr>
              <a:buFont typeface="Arial" panose="020B0604020202020204" pitchFamily="34" charset="0"/>
              <a:buChar char="•"/>
              <a:defRPr sz="24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1143000" indent="-228600" algn="l" defTabSz="914400" rtl="0" eaLnBrk="1" latinLnBrk="0" hangingPunct="1">
              <a:lnSpc>
                <a:spcPct val="90000"/>
              </a:lnSpc>
              <a:spcBef>
                <a:spcPts val="500"/>
              </a:spcBef>
              <a:buClr>
                <a:srgbClr val="E2219B"/>
              </a:buClr>
              <a:buFont typeface="Arial" panose="020B0604020202020204" pitchFamily="34" charset="0"/>
              <a:buChar char="•"/>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6002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20574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Montserrat ExtraBold" panose="00000900000000000000" pitchFamily="50" charset="0"/>
              </a:rPr>
              <a:t>CWB SOLUTION - </a:t>
            </a:r>
            <a:r>
              <a:rPr lang="en-US" err="1">
                <a:solidFill>
                  <a:srgbClr val="E04D9A"/>
                </a:solidFill>
                <a:latin typeface="Montserrat ExtraBold" panose="00000900000000000000" pitchFamily="50" charset="0"/>
              </a:rPr>
              <a:t>iCan</a:t>
            </a:r>
            <a:endParaRPr lang="en-US">
              <a:solidFill>
                <a:srgbClr val="E04D9A"/>
              </a:solidFill>
              <a:latin typeface="Montserrat ExtraBold" panose="00000900000000000000" pitchFamily="50" charset="0"/>
            </a:endParaRPr>
          </a:p>
          <a:p>
            <a:r>
              <a:rPr lang="en-US"/>
              <a:t>An employment solution set up through covid to help recently redundant hospitality workers move into an NHS job</a:t>
            </a:r>
          </a:p>
          <a:p>
            <a:r>
              <a:rPr lang="en-US"/>
              <a:t>Now expanded to match unemployed Birmingham residents with entry-level roles </a:t>
            </a:r>
          </a:p>
          <a:p>
            <a:r>
              <a:rPr lang="en-US"/>
              <a:t>A piece of community wealth building infrastructure</a:t>
            </a:r>
          </a:p>
        </p:txBody>
      </p:sp>
      <p:sp>
        <p:nvSpPr>
          <p:cNvPr id="6" name="Rectangle 5">
            <a:extLst>
              <a:ext uri="{FF2B5EF4-FFF2-40B4-BE49-F238E27FC236}">
                <a16:creationId xmlns:a16="http://schemas.microsoft.com/office/drawing/2014/main" id="{EA1C2825-38D1-1123-1AE8-FBF85139054B}"/>
              </a:ext>
            </a:extLst>
          </p:cNvPr>
          <p:cNvSpPr/>
          <p:nvPr/>
        </p:nvSpPr>
        <p:spPr>
          <a:xfrm>
            <a:off x="477521" y="4010454"/>
            <a:ext cx="7650479" cy="2493648"/>
          </a:xfrm>
          <a:custGeom>
            <a:avLst/>
            <a:gdLst>
              <a:gd name="connsiteX0" fmla="*/ 0 w 7650479"/>
              <a:gd name="connsiteY0" fmla="*/ 0 h 2493648"/>
              <a:gd name="connsiteX1" fmla="*/ 618993 w 7650479"/>
              <a:gd name="connsiteY1" fmla="*/ 0 h 2493648"/>
              <a:gd name="connsiteX2" fmla="*/ 1084977 w 7650479"/>
              <a:gd name="connsiteY2" fmla="*/ 0 h 2493648"/>
              <a:gd name="connsiteX3" fmla="*/ 1933485 w 7650479"/>
              <a:gd name="connsiteY3" fmla="*/ 0 h 2493648"/>
              <a:gd name="connsiteX4" fmla="*/ 2552478 w 7650479"/>
              <a:gd name="connsiteY4" fmla="*/ 0 h 2493648"/>
              <a:gd name="connsiteX5" fmla="*/ 3171471 w 7650479"/>
              <a:gd name="connsiteY5" fmla="*/ 0 h 2493648"/>
              <a:gd name="connsiteX6" fmla="*/ 4019979 w 7650479"/>
              <a:gd name="connsiteY6" fmla="*/ 0 h 2493648"/>
              <a:gd name="connsiteX7" fmla="*/ 4562467 w 7650479"/>
              <a:gd name="connsiteY7" fmla="*/ 0 h 2493648"/>
              <a:gd name="connsiteX8" fmla="*/ 5410975 w 7650479"/>
              <a:gd name="connsiteY8" fmla="*/ 0 h 2493648"/>
              <a:gd name="connsiteX9" fmla="*/ 6259483 w 7650479"/>
              <a:gd name="connsiteY9" fmla="*/ 0 h 2493648"/>
              <a:gd name="connsiteX10" fmla="*/ 6954981 w 7650479"/>
              <a:gd name="connsiteY10" fmla="*/ 0 h 2493648"/>
              <a:gd name="connsiteX11" fmla="*/ 7650479 w 7650479"/>
              <a:gd name="connsiteY11" fmla="*/ 0 h 2493648"/>
              <a:gd name="connsiteX12" fmla="*/ 7650479 w 7650479"/>
              <a:gd name="connsiteY12" fmla="*/ 598476 h 2493648"/>
              <a:gd name="connsiteX13" fmla="*/ 7650479 w 7650479"/>
              <a:gd name="connsiteY13" fmla="*/ 1147078 h 2493648"/>
              <a:gd name="connsiteX14" fmla="*/ 7650479 w 7650479"/>
              <a:gd name="connsiteY14" fmla="*/ 1770490 h 2493648"/>
              <a:gd name="connsiteX15" fmla="*/ 7650479 w 7650479"/>
              <a:gd name="connsiteY15" fmla="*/ 2493648 h 2493648"/>
              <a:gd name="connsiteX16" fmla="*/ 6954981 w 7650479"/>
              <a:gd name="connsiteY16" fmla="*/ 2493648 h 2493648"/>
              <a:gd name="connsiteX17" fmla="*/ 6106473 w 7650479"/>
              <a:gd name="connsiteY17" fmla="*/ 2493648 h 2493648"/>
              <a:gd name="connsiteX18" fmla="*/ 5410975 w 7650479"/>
              <a:gd name="connsiteY18" fmla="*/ 2493648 h 2493648"/>
              <a:gd name="connsiteX19" fmla="*/ 4944991 w 7650479"/>
              <a:gd name="connsiteY19" fmla="*/ 2493648 h 2493648"/>
              <a:gd name="connsiteX20" fmla="*/ 4402503 w 7650479"/>
              <a:gd name="connsiteY20" fmla="*/ 2493648 h 2493648"/>
              <a:gd name="connsiteX21" fmla="*/ 3553995 w 7650479"/>
              <a:gd name="connsiteY21" fmla="*/ 2493648 h 2493648"/>
              <a:gd name="connsiteX22" fmla="*/ 2858497 w 7650479"/>
              <a:gd name="connsiteY22" fmla="*/ 2493648 h 2493648"/>
              <a:gd name="connsiteX23" fmla="*/ 2316009 w 7650479"/>
              <a:gd name="connsiteY23" fmla="*/ 2493648 h 2493648"/>
              <a:gd name="connsiteX24" fmla="*/ 1620511 w 7650479"/>
              <a:gd name="connsiteY24" fmla="*/ 2493648 h 2493648"/>
              <a:gd name="connsiteX25" fmla="*/ 1154527 w 7650479"/>
              <a:gd name="connsiteY25" fmla="*/ 2493648 h 2493648"/>
              <a:gd name="connsiteX26" fmla="*/ 688543 w 7650479"/>
              <a:gd name="connsiteY26" fmla="*/ 2493648 h 2493648"/>
              <a:gd name="connsiteX27" fmla="*/ 0 w 7650479"/>
              <a:gd name="connsiteY27" fmla="*/ 2493648 h 2493648"/>
              <a:gd name="connsiteX28" fmla="*/ 0 w 7650479"/>
              <a:gd name="connsiteY28" fmla="*/ 1920109 h 2493648"/>
              <a:gd name="connsiteX29" fmla="*/ 0 w 7650479"/>
              <a:gd name="connsiteY29" fmla="*/ 1246824 h 2493648"/>
              <a:gd name="connsiteX30" fmla="*/ 0 w 7650479"/>
              <a:gd name="connsiteY30" fmla="*/ 648348 h 2493648"/>
              <a:gd name="connsiteX31" fmla="*/ 0 w 7650479"/>
              <a:gd name="connsiteY31" fmla="*/ 0 h 249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50479" h="2493648"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44146" y="190220"/>
                  <a:pt x="7641120" y="468322"/>
                  <a:pt x="7650479" y="598476"/>
                </a:cubicBezTo>
                <a:cubicBezTo>
                  <a:pt x="7659838" y="728630"/>
                  <a:pt x="7652770" y="984683"/>
                  <a:pt x="7650479" y="1147078"/>
                </a:cubicBezTo>
                <a:cubicBezTo>
                  <a:pt x="7648188" y="1309473"/>
                  <a:pt x="7634818" y="1628304"/>
                  <a:pt x="7650479" y="1770490"/>
                </a:cubicBezTo>
                <a:cubicBezTo>
                  <a:pt x="7666140" y="1912676"/>
                  <a:pt x="7663214" y="2230065"/>
                  <a:pt x="7650479" y="2493648"/>
                </a:cubicBezTo>
                <a:cubicBezTo>
                  <a:pt x="7461975" y="2477055"/>
                  <a:pt x="7099072" y="2471069"/>
                  <a:pt x="6954981" y="2493648"/>
                </a:cubicBezTo>
                <a:cubicBezTo>
                  <a:pt x="6810890" y="2516227"/>
                  <a:pt x="6327775" y="2455062"/>
                  <a:pt x="6106473" y="2493648"/>
                </a:cubicBezTo>
                <a:cubicBezTo>
                  <a:pt x="5885171" y="2532234"/>
                  <a:pt x="5722589" y="2466514"/>
                  <a:pt x="5410975" y="2493648"/>
                </a:cubicBezTo>
                <a:cubicBezTo>
                  <a:pt x="5099361" y="2520782"/>
                  <a:pt x="5177058" y="2487351"/>
                  <a:pt x="4944991" y="2493648"/>
                </a:cubicBezTo>
                <a:cubicBezTo>
                  <a:pt x="4712924" y="2499945"/>
                  <a:pt x="4615434" y="2504112"/>
                  <a:pt x="4402503" y="2493648"/>
                </a:cubicBezTo>
                <a:cubicBezTo>
                  <a:pt x="4189572" y="2483184"/>
                  <a:pt x="3786904" y="2453405"/>
                  <a:pt x="3553995" y="2493648"/>
                </a:cubicBezTo>
                <a:cubicBezTo>
                  <a:pt x="3321086" y="2533891"/>
                  <a:pt x="3193676" y="2466964"/>
                  <a:pt x="2858497" y="2493648"/>
                </a:cubicBezTo>
                <a:cubicBezTo>
                  <a:pt x="2523318" y="2520332"/>
                  <a:pt x="2558979" y="2471135"/>
                  <a:pt x="2316009" y="2493648"/>
                </a:cubicBezTo>
                <a:cubicBezTo>
                  <a:pt x="2073039" y="2516161"/>
                  <a:pt x="1903726" y="2497793"/>
                  <a:pt x="1620511" y="2493648"/>
                </a:cubicBezTo>
                <a:cubicBezTo>
                  <a:pt x="1337296" y="2489503"/>
                  <a:pt x="1321412" y="2508542"/>
                  <a:pt x="1154527" y="2493648"/>
                </a:cubicBezTo>
                <a:cubicBezTo>
                  <a:pt x="987642" y="2478754"/>
                  <a:pt x="881285" y="2501699"/>
                  <a:pt x="688543" y="2493648"/>
                </a:cubicBezTo>
                <a:cubicBezTo>
                  <a:pt x="495801" y="2485597"/>
                  <a:pt x="146613" y="2522400"/>
                  <a:pt x="0" y="2493648"/>
                </a:cubicBezTo>
                <a:cubicBezTo>
                  <a:pt x="17121" y="2215612"/>
                  <a:pt x="25576" y="2165271"/>
                  <a:pt x="0" y="1920109"/>
                </a:cubicBezTo>
                <a:cubicBezTo>
                  <a:pt x="-25576" y="1674947"/>
                  <a:pt x="-23353" y="1451473"/>
                  <a:pt x="0" y="1246824"/>
                </a:cubicBezTo>
                <a:cubicBezTo>
                  <a:pt x="23353" y="1042175"/>
                  <a:pt x="11146" y="773787"/>
                  <a:pt x="0" y="648348"/>
                </a:cubicBezTo>
                <a:cubicBezTo>
                  <a:pt x="-11146" y="522909"/>
                  <a:pt x="-12047" y="194079"/>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7F91C16-3AC2-E547-5DDF-7ADDD50746F0}"/>
              </a:ext>
            </a:extLst>
          </p:cNvPr>
          <p:cNvPicPr>
            <a:picLocks noChangeAspect="1"/>
          </p:cNvPicPr>
          <p:nvPr/>
        </p:nvPicPr>
        <p:blipFill>
          <a:blip r:embed="rId3"/>
          <a:stretch>
            <a:fillRect/>
          </a:stretch>
        </p:blipFill>
        <p:spPr>
          <a:xfrm>
            <a:off x="8623300" y="1904478"/>
            <a:ext cx="3276600" cy="3276600"/>
          </a:xfrm>
          <a:prstGeom prst="rect">
            <a:avLst/>
          </a:prstGeom>
        </p:spPr>
      </p:pic>
      <p:sp>
        <p:nvSpPr>
          <p:cNvPr id="8" name="Oval 7">
            <a:extLst>
              <a:ext uri="{FF2B5EF4-FFF2-40B4-BE49-F238E27FC236}">
                <a16:creationId xmlns:a16="http://schemas.microsoft.com/office/drawing/2014/main" id="{1934D585-0154-3F65-B49D-FF425EE0B9CD}"/>
              </a:ext>
            </a:extLst>
          </p:cNvPr>
          <p:cNvSpPr/>
          <p:nvPr/>
        </p:nvSpPr>
        <p:spPr>
          <a:xfrm>
            <a:off x="10591799" y="4039030"/>
            <a:ext cx="228600" cy="228600"/>
          </a:xfrm>
          <a:prstGeom prst="ellipse">
            <a:avLst/>
          </a:prstGeom>
          <a:solidFill>
            <a:srgbClr val="E0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26A6ECE-9497-6051-367C-F74931F7F260}"/>
              </a:ext>
            </a:extLst>
          </p:cNvPr>
          <p:cNvPicPr>
            <a:picLocks noChangeAspect="1"/>
          </p:cNvPicPr>
          <p:nvPr/>
        </p:nvPicPr>
        <p:blipFill>
          <a:blip r:embed="rId4"/>
          <a:stretch>
            <a:fillRect/>
          </a:stretch>
        </p:blipFill>
        <p:spPr>
          <a:xfrm>
            <a:off x="8374378" y="5081273"/>
            <a:ext cx="1612675" cy="1597119"/>
          </a:xfrm>
          <a:prstGeom prst="rect">
            <a:avLst/>
          </a:prstGeom>
        </p:spPr>
      </p:pic>
      <p:sp>
        <p:nvSpPr>
          <p:cNvPr id="10" name="TextBox 9">
            <a:extLst>
              <a:ext uri="{FF2B5EF4-FFF2-40B4-BE49-F238E27FC236}">
                <a16:creationId xmlns:a16="http://schemas.microsoft.com/office/drawing/2014/main" id="{6B6B03E6-74CE-61B8-0B87-2CF0273E68B1}"/>
              </a:ext>
            </a:extLst>
          </p:cNvPr>
          <p:cNvSpPr txBox="1"/>
          <p:nvPr/>
        </p:nvSpPr>
        <p:spPr>
          <a:xfrm>
            <a:off x="9842342" y="5295378"/>
            <a:ext cx="1956115" cy="120032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Fair employment </a:t>
            </a:r>
            <a:r>
              <a:rPr lang="en-US" sz="2000">
                <a:solidFill>
                  <a:prstClr val="black"/>
                </a:solidFill>
                <a:latin typeface="Montserrat ExtraBold" panose="00000900000000000000" pitchFamily="50" charset="0"/>
                <a:ea typeface="Open Sans" panose="020B0606030504020204" pitchFamily="34" charset="0"/>
                <a:cs typeface="Mongolian Baiti" panose="03000500000000000000" pitchFamily="66" charset="0"/>
              </a:rPr>
              <a:t>&amp;</a:t>
            </a: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 just </a:t>
            </a:r>
            <a:r>
              <a:rPr kumimoji="0" lang="en-US" sz="2000" b="0" i="0" u="none" strike="noStrike" kern="1200" cap="none" spc="0" normalizeH="0" baseline="0" noProof="0" err="1">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labour</a:t>
            </a: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 markets</a:t>
            </a:r>
          </a:p>
        </p:txBody>
      </p:sp>
    </p:spTree>
    <p:extLst>
      <p:ext uri="{BB962C8B-B14F-4D97-AF65-F5344CB8AC3E}">
        <p14:creationId xmlns:p14="http://schemas.microsoft.com/office/powerpoint/2010/main" val="2908473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5FD8-9F6B-44D7-859A-88DCE91ACE79}"/>
              </a:ext>
            </a:extLst>
          </p:cNvPr>
          <p:cNvSpPr>
            <a:spLocks noGrp="1"/>
          </p:cNvSpPr>
          <p:nvPr>
            <p:ph type="title"/>
          </p:nvPr>
        </p:nvSpPr>
        <p:spPr>
          <a:xfrm>
            <a:off x="1974574" y="365125"/>
            <a:ext cx="9785626" cy="1278145"/>
          </a:xfrm>
        </p:spPr>
        <p:txBody>
          <a:bodyPr/>
          <a:lstStyle/>
          <a:p>
            <a:r>
              <a:rPr lang="en-GB"/>
              <a:t>Community wealth building in practice</a:t>
            </a:r>
          </a:p>
        </p:txBody>
      </p:sp>
      <p:sp>
        <p:nvSpPr>
          <p:cNvPr id="3" name="Content Placeholder 2">
            <a:extLst>
              <a:ext uri="{FF2B5EF4-FFF2-40B4-BE49-F238E27FC236}">
                <a16:creationId xmlns:a16="http://schemas.microsoft.com/office/drawing/2014/main" id="{9794A31D-4980-968C-ED8E-6BE6F5E47D48}"/>
              </a:ext>
            </a:extLst>
          </p:cNvPr>
          <p:cNvSpPr>
            <a:spLocks noGrp="1"/>
          </p:cNvSpPr>
          <p:nvPr>
            <p:ph idx="1"/>
          </p:nvPr>
        </p:nvSpPr>
        <p:spPr>
          <a:xfrm>
            <a:off x="596899" y="2346326"/>
            <a:ext cx="7156239" cy="2350772"/>
          </a:xfrm>
        </p:spPr>
        <p:txBody>
          <a:bodyPr>
            <a:normAutofit/>
          </a:bodyPr>
          <a:lstStyle/>
          <a:p>
            <a:pPr marL="0" indent="0">
              <a:buNone/>
            </a:pPr>
            <a:r>
              <a:rPr lang="en-GB">
                <a:latin typeface="Montserrat ExtraBold" panose="00000900000000000000" pitchFamily="50" charset="0"/>
              </a:rPr>
              <a:t>CHALLENGE</a:t>
            </a:r>
          </a:p>
          <a:p>
            <a:pPr marL="0" indent="0">
              <a:buNone/>
            </a:pPr>
            <a:r>
              <a:rPr lang="en-GB"/>
              <a:t>Climate crisis and rising energy costs</a:t>
            </a:r>
          </a:p>
        </p:txBody>
      </p:sp>
      <p:sp>
        <p:nvSpPr>
          <p:cNvPr id="4" name="Rectangle 3">
            <a:extLst>
              <a:ext uri="{FF2B5EF4-FFF2-40B4-BE49-F238E27FC236}">
                <a16:creationId xmlns:a16="http://schemas.microsoft.com/office/drawing/2014/main" id="{A86C40CE-750C-6477-FD48-83F6072CC866}"/>
              </a:ext>
            </a:extLst>
          </p:cNvPr>
          <p:cNvSpPr/>
          <p:nvPr/>
        </p:nvSpPr>
        <p:spPr>
          <a:xfrm>
            <a:off x="477521" y="2203450"/>
            <a:ext cx="7650479" cy="1606550"/>
          </a:xfrm>
          <a:custGeom>
            <a:avLst/>
            <a:gdLst>
              <a:gd name="connsiteX0" fmla="*/ 0 w 7650479"/>
              <a:gd name="connsiteY0" fmla="*/ 0 h 1606550"/>
              <a:gd name="connsiteX1" fmla="*/ 618993 w 7650479"/>
              <a:gd name="connsiteY1" fmla="*/ 0 h 1606550"/>
              <a:gd name="connsiteX2" fmla="*/ 1084977 w 7650479"/>
              <a:gd name="connsiteY2" fmla="*/ 0 h 1606550"/>
              <a:gd name="connsiteX3" fmla="*/ 1933485 w 7650479"/>
              <a:gd name="connsiteY3" fmla="*/ 0 h 1606550"/>
              <a:gd name="connsiteX4" fmla="*/ 2552478 w 7650479"/>
              <a:gd name="connsiteY4" fmla="*/ 0 h 1606550"/>
              <a:gd name="connsiteX5" fmla="*/ 3171471 w 7650479"/>
              <a:gd name="connsiteY5" fmla="*/ 0 h 1606550"/>
              <a:gd name="connsiteX6" fmla="*/ 4019979 w 7650479"/>
              <a:gd name="connsiteY6" fmla="*/ 0 h 1606550"/>
              <a:gd name="connsiteX7" fmla="*/ 4562467 w 7650479"/>
              <a:gd name="connsiteY7" fmla="*/ 0 h 1606550"/>
              <a:gd name="connsiteX8" fmla="*/ 5410975 w 7650479"/>
              <a:gd name="connsiteY8" fmla="*/ 0 h 1606550"/>
              <a:gd name="connsiteX9" fmla="*/ 6259483 w 7650479"/>
              <a:gd name="connsiteY9" fmla="*/ 0 h 1606550"/>
              <a:gd name="connsiteX10" fmla="*/ 6954981 w 7650479"/>
              <a:gd name="connsiteY10" fmla="*/ 0 h 1606550"/>
              <a:gd name="connsiteX11" fmla="*/ 7650479 w 7650479"/>
              <a:gd name="connsiteY11" fmla="*/ 0 h 1606550"/>
              <a:gd name="connsiteX12" fmla="*/ 7650479 w 7650479"/>
              <a:gd name="connsiteY12" fmla="*/ 519451 h 1606550"/>
              <a:gd name="connsiteX13" fmla="*/ 7650479 w 7650479"/>
              <a:gd name="connsiteY13" fmla="*/ 1006771 h 1606550"/>
              <a:gd name="connsiteX14" fmla="*/ 7650479 w 7650479"/>
              <a:gd name="connsiteY14" fmla="*/ 1606550 h 1606550"/>
              <a:gd name="connsiteX15" fmla="*/ 6954981 w 7650479"/>
              <a:gd name="connsiteY15" fmla="*/ 1606550 h 1606550"/>
              <a:gd name="connsiteX16" fmla="*/ 6259483 w 7650479"/>
              <a:gd name="connsiteY16" fmla="*/ 1606550 h 1606550"/>
              <a:gd name="connsiteX17" fmla="*/ 5410975 w 7650479"/>
              <a:gd name="connsiteY17" fmla="*/ 1606550 h 1606550"/>
              <a:gd name="connsiteX18" fmla="*/ 4715477 w 7650479"/>
              <a:gd name="connsiteY18" fmla="*/ 1606550 h 1606550"/>
              <a:gd name="connsiteX19" fmla="*/ 4249493 w 7650479"/>
              <a:gd name="connsiteY19" fmla="*/ 1606550 h 1606550"/>
              <a:gd name="connsiteX20" fmla="*/ 3707005 w 7650479"/>
              <a:gd name="connsiteY20" fmla="*/ 1606550 h 1606550"/>
              <a:gd name="connsiteX21" fmla="*/ 2858497 w 7650479"/>
              <a:gd name="connsiteY21" fmla="*/ 1606550 h 1606550"/>
              <a:gd name="connsiteX22" fmla="*/ 2162999 w 7650479"/>
              <a:gd name="connsiteY22" fmla="*/ 1606550 h 1606550"/>
              <a:gd name="connsiteX23" fmla="*/ 1620511 w 7650479"/>
              <a:gd name="connsiteY23" fmla="*/ 1606550 h 1606550"/>
              <a:gd name="connsiteX24" fmla="*/ 925012 w 7650479"/>
              <a:gd name="connsiteY24" fmla="*/ 1606550 h 1606550"/>
              <a:gd name="connsiteX25" fmla="*/ 0 w 7650479"/>
              <a:gd name="connsiteY25" fmla="*/ 1606550 h 1606550"/>
              <a:gd name="connsiteX26" fmla="*/ 0 w 7650479"/>
              <a:gd name="connsiteY26" fmla="*/ 1119230 h 1606550"/>
              <a:gd name="connsiteX27" fmla="*/ 0 w 7650479"/>
              <a:gd name="connsiteY27" fmla="*/ 567648 h 1606550"/>
              <a:gd name="connsiteX28" fmla="*/ 0 w 7650479"/>
              <a:gd name="connsiteY28" fmla="*/ 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50479" h="1606550"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51778" y="142644"/>
                  <a:pt x="7673446" y="334402"/>
                  <a:pt x="7650479" y="519451"/>
                </a:cubicBezTo>
                <a:cubicBezTo>
                  <a:pt x="7627512" y="704500"/>
                  <a:pt x="7652844" y="833291"/>
                  <a:pt x="7650479" y="1006771"/>
                </a:cubicBezTo>
                <a:cubicBezTo>
                  <a:pt x="7648114" y="1180251"/>
                  <a:pt x="7625266" y="1416571"/>
                  <a:pt x="7650479" y="1606550"/>
                </a:cubicBezTo>
                <a:cubicBezTo>
                  <a:pt x="7358070" y="1640171"/>
                  <a:pt x="7154039" y="1590004"/>
                  <a:pt x="6954981" y="1606550"/>
                </a:cubicBezTo>
                <a:cubicBezTo>
                  <a:pt x="6755923" y="1623096"/>
                  <a:pt x="6403574" y="1583971"/>
                  <a:pt x="6259483" y="1606550"/>
                </a:cubicBezTo>
                <a:cubicBezTo>
                  <a:pt x="6115392" y="1629129"/>
                  <a:pt x="5632277" y="1567964"/>
                  <a:pt x="5410975" y="1606550"/>
                </a:cubicBezTo>
                <a:cubicBezTo>
                  <a:pt x="5189673" y="1645136"/>
                  <a:pt x="5027091" y="1579416"/>
                  <a:pt x="4715477" y="1606550"/>
                </a:cubicBezTo>
                <a:cubicBezTo>
                  <a:pt x="4403863" y="1633684"/>
                  <a:pt x="4481560" y="1600253"/>
                  <a:pt x="4249493" y="1606550"/>
                </a:cubicBezTo>
                <a:cubicBezTo>
                  <a:pt x="4017426" y="1612847"/>
                  <a:pt x="3919936" y="1617014"/>
                  <a:pt x="3707005" y="1606550"/>
                </a:cubicBezTo>
                <a:cubicBezTo>
                  <a:pt x="3494074" y="1596086"/>
                  <a:pt x="3091406" y="1566307"/>
                  <a:pt x="2858497" y="1606550"/>
                </a:cubicBezTo>
                <a:cubicBezTo>
                  <a:pt x="2625588" y="1646793"/>
                  <a:pt x="2498178" y="1579866"/>
                  <a:pt x="2162999" y="1606550"/>
                </a:cubicBezTo>
                <a:cubicBezTo>
                  <a:pt x="1827820" y="1633234"/>
                  <a:pt x="1863481" y="1584037"/>
                  <a:pt x="1620511" y="1606550"/>
                </a:cubicBezTo>
                <a:cubicBezTo>
                  <a:pt x="1377541" y="1629063"/>
                  <a:pt x="1209352" y="1612228"/>
                  <a:pt x="925012" y="1606550"/>
                </a:cubicBezTo>
                <a:cubicBezTo>
                  <a:pt x="640672" y="1600872"/>
                  <a:pt x="357075" y="1599513"/>
                  <a:pt x="0" y="1606550"/>
                </a:cubicBezTo>
                <a:cubicBezTo>
                  <a:pt x="-3912" y="1453240"/>
                  <a:pt x="4469" y="1254820"/>
                  <a:pt x="0" y="1119230"/>
                </a:cubicBezTo>
                <a:cubicBezTo>
                  <a:pt x="-4469" y="983640"/>
                  <a:pt x="-2133" y="694253"/>
                  <a:pt x="0" y="567648"/>
                </a:cubicBezTo>
                <a:cubicBezTo>
                  <a:pt x="2133" y="441043"/>
                  <a:pt x="-25538" y="257815"/>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C6ED028C-15D5-6EAE-CEA1-30683B587AF4}"/>
              </a:ext>
            </a:extLst>
          </p:cNvPr>
          <p:cNvSpPr txBox="1">
            <a:spLocks/>
          </p:cNvSpPr>
          <p:nvPr/>
        </p:nvSpPr>
        <p:spPr>
          <a:xfrm>
            <a:off x="596899" y="4153330"/>
            <a:ext cx="7485379" cy="235077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Clr>
                <a:srgbClr val="E2219B"/>
              </a:buClr>
              <a:buFont typeface="Arial" panose="020B0604020202020204" pitchFamily="34" charset="0"/>
              <a:buChar char="•"/>
              <a:defRPr sz="2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1pPr>
            <a:lvl2pPr marL="685800" indent="-228600" algn="l" defTabSz="914400" rtl="0" eaLnBrk="1" latinLnBrk="0" hangingPunct="1">
              <a:lnSpc>
                <a:spcPct val="90000"/>
              </a:lnSpc>
              <a:spcBef>
                <a:spcPts val="500"/>
              </a:spcBef>
              <a:buClr>
                <a:srgbClr val="E2219B"/>
              </a:buClr>
              <a:buFont typeface="Arial" panose="020B0604020202020204" pitchFamily="34" charset="0"/>
              <a:buChar char="•"/>
              <a:defRPr sz="24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1143000" indent="-228600" algn="l" defTabSz="914400" rtl="0" eaLnBrk="1" latinLnBrk="0" hangingPunct="1">
              <a:lnSpc>
                <a:spcPct val="90000"/>
              </a:lnSpc>
              <a:spcBef>
                <a:spcPts val="500"/>
              </a:spcBef>
              <a:buClr>
                <a:srgbClr val="E2219B"/>
              </a:buClr>
              <a:buFont typeface="Arial" panose="020B0604020202020204" pitchFamily="34" charset="0"/>
              <a:buChar char="•"/>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6002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20574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Montserrat ExtraBold" panose="00000900000000000000" pitchFamily="50" charset="0"/>
              </a:rPr>
              <a:t>CWB SOLUTION – </a:t>
            </a:r>
            <a:r>
              <a:rPr lang="en-US">
                <a:solidFill>
                  <a:srgbClr val="E04D9A"/>
                </a:solidFill>
                <a:latin typeface="Montserrat ExtraBold" panose="00000900000000000000" pitchFamily="50" charset="0"/>
              </a:rPr>
              <a:t>Oldham Energy Futures</a:t>
            </a:r>
          </a:p>
          <a:p>
            <a:r>
              <a:rPr lang="en-US"/>
              <a:t>A </a:t>
            </a:r>
            <a:r>
              <a:rPr lang="en-US" err="1"/>
              <a:t>programme</a:t>
            </a:r>
            <a:r>
              <a:rPr lang="en-US"/>
              <a:t> with two low-income communities in Oldham which puts residents at the heart of decision making and aims to transform the ownership of energy in the borough</a:t>
            </a:r>
          </a:p>
          <a:p>
            <a:r>
              <a:rPr lang="en-US"/>
              <a:t>Involves three pilot projects:</a:t>
            </a:r>
          </a:p>
          <a:p>
            <a:pPr lvl="1"/>
            <a:r>
              <a:rPr lang="en-US"/>
              <a:t>Upgrade local buildings and create low carbon homes</a:t>
            </a:r>
          </a:p>
          <a:p>
            <a:pPr lvl="1"/>
            <a:r>
              <a:rPr lang="en-US"/>
              <a:t>Develop an EV and e-bikes local mobility project</a:t>
            </a:r>
          </a:p>
          <a:p>
            <a:pPr lvl="1"/>
            <a:r>
              <a:rPr lang="en-US"/>
              <a:t>Install new renewable energy generation for the borough</a:t>
            </a:r>
          </a:p>
        </p:txBody>
      </p:sp>
      <p:sp>
        <p:nvSpPr>
          <p:cNvPr id="6" name="Rectangle 5">
            <a:extLst>
              <a:ext uri="{FF2B5EF4-FFF2-40B4-BE49-F238E27FC236}">
                <a16:creationId xmlns:a16="http://schemas.microsoft.com/office/drawing/2014/main" id="{EA1C2825-38D1-1123-1AE8-FBF85139054B}"/>
              </a:ext>
            </a:extLst>
          </p:cNvPr>
          <p:cNvSpPr/>
          <p:nvPr/>
        </p:nvSpPr>
        <p:spPr>
          <a:xfrm>
            <a:off x="477521" y="4010454"/>
            <a:ext cx="7650479" cy="2493648"/>
          </a:xfrm>
          <a:custGeom>
            <a:avLst/>
            <a:gdLst>
              <a:gd name="connsiteX0" fmla="*/ 0 w 7650479"/>
              <a:gd name="connsiteY0" fmla="*/ 0 h 2493648"/>
              <a:gd name="connsiteX1" fmla="*/ 618993 w 7650479"/>
              <a:gd name="connsiteY1" fmla="*/ 0 h 2493648"/>
              <a:gd name="connsiteX2" fmla="*/ 1084977 w 7650479"/>
              <a:gd name="connsiteY2" fmla="*/ 0 h 2493648"/>
              <a:gd name="connsiteX3" fmla="*/ 1933485 w 7650479"/>
              <a:gd name="connsiteY3" fmla="*/ 0 h 2493648"/>
              <a:gd name="connsiteX4" fmla="*/ 2552478 w 7650479"/>
              <a:gd name="connsiteY4" fmla="*/ 0 h 2493648"/>
              <a:gd name="connsiteX5" fmla="*/ 3171471 w 7650479"/>
              <a:gd name="connsiteY5" fmla="*/ 0 h 2493648"/>
              <a:gd name="connsiteX6" fmla="*/ 4019979 w 7650479"/>
              <a:gd name="connsiteY6" fmla="*/ 0 h 2493648"/>
              <a:gd name="connsiteX7" fmla="*/ 4562467 w 7650479"/>
              <a:gd name="connsiteY7" fmla="*/ 0 h 2493648"/>
              <a:gd name="connsiteX8" fmla="*/ 5410975 w 7650479"/>
              <a:gd name="connsiteY8" fmla="*/ 0 h 2493648"/>
              <a:gd name="connsiteX9" fmla="*/ 6259483 w 7650479"/>
              <a:gd name="connsiteY9" fmla="*/ 0 h 2493648"/>
              <a:gd name="connsiteX10" fmla="*/ 6954981 w 7650479"/>
              <a:gd name="connsiteY10" fmla="*/ 0 h 2493648"/>
              <a:gd name="connsiteX11" fmla="*/ 7650479 w 7650479"/>
              <a:gd name="connsiteY11" fmla="*/ 0 h 2493648"/>
              <a:gd name="connsiteX12" fmla="*/ 7650479 w 7650479"/>
              <a:gd name="connsiteY12" fmla="*/ 598476 h 2493648"/>
              <a:gd name="connsiteX13" fmla="*/ 7650479 w 7650479"/>
              <a:gd name="connsiteY13" fmla="*/ 1147078 h 2493648"/>
              <a:gd name="connsiteX14" fmla="*/ 7650479 w 7650479"/>
              <a:gd name="connsiteY14" fmla="*/ 1770490 h 2493648"/>
              <a:gd name="connsiteX15" fmla="*/ 7650479 w 7650479"/>
              <a:gd name="connsiteY15" fmla="*/ 2493648 h 2493648"/>
              <a:gd name="connsiteX16" fmla="*/ 6954981 w 7650479"/>
              <a:gd name="connsiteY16" fmla="*/ 2493648 h 2493648"/>
              <a:gd name="connsiteX17" fmla="*/ 6106473 w 7650479"/>
              <a:gd name="connsiteY17" fmla="*/ 2493648 h 2493648"/>
              <a:gd name="connsiteX18" fmla="*/ 5410975 w 7650479"/>
              <a:gd name="connsiteY18" fmla="*/ 2493648 h 2493648"/>
              <a:gd name="connsiteX19" fmla="*/ 4944991 w 7650479"/>
              <a:gd name="connsiteY19" fmla="*/ 2493648 h 2493648"/>
              <a:gd name="connsiteX20" fmla="*/ 4402503 w 7650479"/>
              <a:gd name="connsiteY20" fmla="*/ 2493648 h 2493648"/>
              <a:gd name="connsiteX21" fmla="*/ 3553995 w 7650479"/>
              <a:gd name="connsiteY21" fmla="*/ 2493648 h 2493648"/>
              <a:gd name="connsiteX22" fmla="*/ 2858497 w 7650479"/>
              <a:gd name="connsiteY22" fmla="*/ 2493648 h 2493648"/>
              <a:gd name="connsiteX23" fmla="*/ 2316009 w 7650479"/>
              <a:gd name="connsiteY23" fmla="*/ 2493648 h 2493648"/>
              <a:gd name="connsiteX24" fmla="*/ 1620511 w 7650479"/>
              <a:gd name="connsiteY24" fmla="*/ 2493648 h 2493648"/>
              <a:gd name="connsiteX25" fmla="*/ 1154527 w 7650479"/>
              <a:gd name="connsiteY25" fmla="*/ 2493648 h 2493648"/>
              <a:gd name="connsiteX26" fmla="*/ 688543 w 7650479"/>
              <a:gd name="connsiteY26" fmla="*/ 2493648 h 2493648"/>
              <a:gd name="connsiteX27" fmla="*/ 0 w 7650479"/>
              <a:gd name="connsiteY27" fmla="*/ 2493648 h 2493648"/>
              <a:gd name="connsiteX28" fmla="*/ 0 w 7650479"/>
              <a:gd name="connsiteY28" fmla="*/ 1920109 h 2493648"/>
              <a:gd name="connsiteX29" fmla="*/ 0 w 7650479"/>
              <a:gd name="connsiteY29" fmla="*/ 1246824 h 2493648"/>
              <a:gd name="connsiteX30" fmla="*/ 0 w 7650479"/>
              <a:gd name="connsiteY30" fmla="*/ 648348 h 2493648"/>
              <a:gd name="connsiteX31" fmla="*/ 0 w 7650479"/>
              <a:gd name="connsiteY31" fmla="*/ 0 h 249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50479" h="2493648"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44146" y="190220"/>
                  <a:pt x="7641120" y="468322"/>
                  <a:pt x="7650479" y="598476"/>
                </a:cubicBezTo>
                <a:cubicBezTo>
                  <a:pt x="7659838" y="728630"/>
                  <a:pt x="7652770" y="984683"/>
                  <a:pt x="7650479" y="1147078"/>
                </a:cubicBezTo>
                <a:cubicBezTo>
                  <a:pt x="7648188" y="1309473"/>
                  <a:pt x="7634818" y="1628304"/>
                  <a:pt x="7650479" y="1770490"/>
                </a:cubicBezTo>
                <a:cubicBezTo>
                  <a:pt x="7666140" y="1912676"/>
                  <a:pt x="7663214" y="2230065"/>
                  <a:pt x="7650479" y="2493648"/>
                </a:cubicBezTo>
                <a:cubicBezTo>
                  <a:pt x="7461975" y="2477055"/>
                  <a:pt x="7099072" y="2471069"/>
                  <a:pt x="6954981" y="2493648"/>
                </a:cubicBezTo>
                <a:cubicBezTo>
                  <a:pt x="6810890" y="2516227"/>
                  <a:pt x="6327775" y="2455062"/>
                  <a:pt x="6106473" y="2493648"/>
                </a:cubicBezTo>
                <a:cubicBezTo>
                  <a:pt x="5885171" y="2532234"/>
                  <a:pt x="5722589" y="2466514"/>
                  <a:pt x="5410975" y="2493648"/>
                </a:cubicBezTo>
                <a:cubicBezTo>
                  <a:pt x="5099361" y="2520782"/>
                  <a:pt x="5177058" y="2487351"/>
                  <a:pt x="4944991" y="2493648"/>
                </a:cubicBezTo>
                <a:cubicBezTo>
                  <a:pt x="4712924" y="2499945"/>
                  <a:pt x="4615434" y="2504112"/>
                  <a:pt x="4402503" y="2493648"/>
                </a:cubicBezTo>
                <a:cubicBezTo>
                  <a:pt x="4189572" y="2483184"/>
                  <a:pt x="3786904" y="2453405"/>
                  <a:pt x="3553995" y="2493648"/>
                </a:cubicBezTo>
                <a:cubicBezTo>
                  <a:pt x="3321086" y="2533891"/>
                  <a:pt x="3193676" y="2466964"/>
                  <a:pt x="2858497" y="2493648"/>
                </a:cubicBezTo>
                <a:cubicBezTo>
                  <a:pt x="2523318" y="2520332"/>
                  <a:pt x="2558979" y="2471135"/>
                  <a:pt x="2316009" y="2493648"/>
                </a:cubicBezTo>
                <a:cubicBezTo>
                  <a:pt x="2073039" y="2516161"/>
                  <a:pt x="1903726" y="2497793"/>
                  <a:pt x="1620511" y="2493648"/>
                </a:cubicBezTo>
                <a:cubicBezTo>
                  <a:pt x="1337296" y="2489503"/>
                  <a:pt x="1321412" y="2508542"/>
                  <a:pt x="1154527" y="2493648"/>
                </a:cubicBezTo>
                <a:cubicBezTo>
                  <a:pt x="987642" y="2478754"/>
                  <a:pt x="881285" y="2501699"/>
                  <a:pt x="688543" y="2493648"/>
                </a:cubicBezTo>
                <a:cubicBezTo>
                  <a:pt x="495801" y="2485597"/>
                  <a:pt x="146613" y="2522400"/>
                  <a:pt x="0" y="2493648"/>
                </a:cubicBezTo>
                <a:cubicBezTo>
                  <a:pt x="17121" y="2215612"/>
                  <a:pt x="25576" y="2165271"/>
                  <a:pt x="0" y="1920109"/>
                </a:cubicBezTo>
                <a:cubicBezTo>
                  <a:pt x="-25576" y="1674947"/>
                  <a:pt x="-23353" y="1451473"/>
                  <a:pt x="0" y="1246824"/>
                </a:cubicBezTo>
                <a:cubicBezTo>
                  <a:pt x="23353" y="1042175"/>
                  <a:pt x="11146" y="773787"/>
                  <a:pt x="0" y="648348"/>
                </a:cubicBezTo>
                <a:cubicBezTo>
                  <a:pt x="-11146" y="522909"/>
                  <a:pt x="-12047" y="194079"/>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7F91C16-3AC2-E547-5DDF-7ADDD50746F0}"/>
              </a:ext>
            </a:extLst>
          </p:cNvPr>
          <p:cNvPicPr>
            <a:picLocks noChangeAspect="1"/>
          </p:cNvPicPr>
          <p:nvPr/>
        </p:nvPicPr>
        <p:blipFill>
          <a:blip r:embed="rId3"/>
          <a:stretch>
            <a:fillRect/>
          </a:stretch>
        </p:blipFill>
        <p:spPr>
          <a:xfrm>
            <a:off x="8623300" y="1904478"/>
            <a:ext cx="3276600" cy="3276600"/>
          </a:xfrm>
          <a:prstGeom prst="rect">
            <a:avLst/>
          </a:prstGeom>
        </p:spPr>
      </p:pic>
      <p:sp>
        <p:nvSpPr>
          <p:cNvPr id="8" name="Oval 7">
            <a:extLst>
              <a:ext uri="{FF2B5EF4-FFF2-40B4-BE49-F238E27FC236}">
                <a16:creationId xmlns:a16="http://schemas.microsoft.com/office/drawing/2014/main" id="{1934D585-0154-3F65-B49D-FF425EE0B9CD}"/>
              </a:ext>
            </a:extLst>
          </p:cNvPr>
          <p:cNvSpPr/>
          <p:nvPr/>
        </p:nvSpPr>
        <p:spPr>
          <a:xfrm>
            <a:off x="10582273" y="3781854"/>
            <a:ext cx="228600" cy="228600"/>
          </a:xfrm>
          <a:prstGeom prst="ellipse">
            <a:avLst/>
          </a:prstGeom>
          <a:solidFill>
            <a:srgbClr val="E0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B6B03E6-74CE-61B8-0B87-2CF0273E68B1}"/>
              </a:ext>
            </a:extLst>
          </p:cNvPr>
          <p:cNvSpPr txBox="1"/>
          <p:nvPr/>
        </p:nvSpPr>
        <p:spPr>
          <a:xfrm>
            <a:off x="9842342" y="5295378"/>
            <a:ext cx="1956115" cy="120032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lang="en-US" sz="2000">
                <a:solidFill>
                  <a:prstClr val="black"/>
                </a:solidFill>
                <a:latin typeface="Montserrat ExtraBold" panose="00000900000000000000" pitchFamily="50" charset="0"/>
                <a:ea typeface="Open Sans" panose="020B0606030504020204" pitchFamily="34" charset="0"/>
                <a:cs typeface="Mongolian Baiti" panose="03000500000000000000" pitchFamily="66" charset="0"/>
              </a:rPr>
              <a:t>Plural ownership of the economy</a:t>
            </a:r>
            <a:endPar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endParaRPr>
          </a:p>
        </p:txBody>
      </p:sp>
      <p:pic>
        <p:nvPicPr>
          <p:cNvPr id="11" name="Picture 10">
            <a:extLst>
              <a:ext uri="{FF2B5EF4-FFF2-40B4-BE49-F238E27FC236}">
                <a16:creationId xmlns:a16="http://schemas.microsoft.com/office/drawing/2014/main" id="{1DD39E4B-C503-8BEF-5CB1-30C5ACE222C9}"/>
              </a:ext>
            </a:extLst>
          </p:cNvPr>
          <p:cNvPicPr>
            <a:picLocks noChangeAspect="1"/>
          </p:cNvPicPr>
          <p:nvPr/>
        </p:nvPicPr>
        <p:blipFill rotWithShape="1">
          <a:blip r:embed="rId4"/>
          <a:srcRect r="8730"/>
          <a:stretch/>
        </p:blipFill>
        <p:spPr>
          <a:xfrm>
            <a:off x="8267059" y="4995988"/>
            <a:ext cx="1606422" cy="1590342"/>
          </a:xfrm>
          <a:prstGeom prst="rect">
            <a:avLst/>
          </a:prstGeom>
        </p:spPr>
      </p:pic>
    </p:spTree>
    <p:extLst>
      <p:ext uri="{BB962C8B-B14F-4D97-AF65-F5344CB8AC3E}">
        <p14:creationId xmlns:p14="http://schemas.microsoft.com/office/powerpoint/2010/main" val="527715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5FD8-9F6B-44D7-859A-88DCE91ACE79}"/>
              </a:ext>
            </a:extLst>
          </p:cNvPr>
          <p:cNvSpPr>
            <a:spLocks noGrp="1"/>
          </p:cNvSpPr>
          <p:nvPr>
            <p:ph type="title"/>
          </p:nvPr>
        </p:nvSpPr>
        <p:spPr>
          <a:xfrm>
            <a:off x="1974574" y="365125"/>
            <a:ext cx="9785626" cy="1278145"/>
          </a:xfrm>
        </p:spPr>
        <p:txBody>
          <a:bodyPr/>
          <a:lstStyle/>
          <a:p>
            <a:r>
              <a:rPr lang="en-GB"/>
              <a:t>Community wealth building in practice</a:t>
            </a:r>
          </a:p>
        </p:txBody>
      </p:sp>
      <p:sp>
        <p:nvSpPr>
          <p:cNvPr id="3" name="Content Placeholder 2">
            <a:extLst>
              <a:ext uri="{FF2B5EF4-FFF2-40B4-BE49-F238E27FC236}">
                <a16:creationId xmlns:a16="http://schemas.microsoft.com/office/drawing/2014/main" id="{9794A31D-4980-968C-ED8E-6BE6F5E47D48}"/>
              </a:ext>
            </a:extLst>
          </p:cNvPr>
          <p:cNvSpPr>
            <a:spLocks noGrp="1"/>
          </p:cNvSpPr>
          <p:nvPr>
            <p:ph idx="1"/>
          </p:nvPr>
        </p:nvSpPr>
        <p:spPr>
          <a:xfrm>
            <a:off x="596899" y="2346326"/>
            <a:ext cx="7156239" cy="2350772"/>
          </a:xfrm>
        </p:spPr>
        <p:txBody>
          <a:bodyPr>
            <a:normAutofit/>
          </a:bodyPr>
          <a:lstStyle/>
          <a:p>
            <a:pPr marL="0" indent="0">
              <a:buNone/>
            </a:pPr>
            <a:r>
              <a:rPr lang="en-GB">
                <a:latin typeface="Montserrat ExtraBold" panose="00000900000000000000" pitchFamily="50" charset="0"/>
              </a:rPr>
              <a:t>CHALLENGE</a:t>
            </a:r>
          </a:p>
          <a:p>
            <a:pPr marL="0" indent="0">
              <a:buNone/>
            </a:pPr>
            <a:r>
              <a:rPr lang="en-GB"/>
              <a:t>NHS organisations with large budgets, health inequalities growing</a:t>
            </a:r>
          </a:p>
        </p:txBody>
      </p:sp>
      <p:sp>
        <p:nvSpPr>
          <p:cNvPr id="4" name="Rectangle 3">
            <a:extLst>
              <a:ext uri="{FF2B5EF4-FFF2-40B4-BE49-F238E27FC236}">
                <a16:creationId xmlns:a16="http://schemas.microsoft.com/office/drawing/2014/main" id="{A86C40CE-750C-6477-FD48-83F6072CC866}"/>
              </a:ext>
            </a:extLst>
          </p:cNvPr>
          <p:cNvSpPr/>
          <p:nvPr/>
        </p:nvSpPr>
        <p:spPr>
          <a:xfrm>
            <a:off x="477521" y="2203450"/>
            <a:ext cx="7650479" cy="1606550"/>
          </a:xfrm>
          <a:custGeom>
            <a:avLst/>
            <a:gdLst>
              <a:gd name="connsiteX0" fmla="*/ 0 w 7650479"/>
              <a:gd name="connsiteY0" fmla="*/ 0 h 1606550"/>
              <a:gd name="connsiteX1" fmla="*/ 618993 w 7650479"/>
              <a:gd name="connsiteY1" fmla="*/ 0 h 1606550"/>
              <a:gd name="connsiteX2" fmla="*/ 1084977 w 7650479"/>
              <a:gd name="connsiteY2" fmla="*/ 0 h 1606550"/>
              <a:gd name="connsiteX3" fmla="*/ 1933485 w 7650479"/>
              <a:gd name="connsiteY3" fmla="*/ 0 h 1606550"/>
              <a:gd name="connsiteX4" fmla="*/ 2552478 w 7650479"/>
              <a:gd name="connsiteY4" fmla="*/ 0 h 1606550"/>
              <a:gd name="connsiteX5" fmla="*/ 3171471 w 7650479"/>
              <a:gd name="connsiteY5" fmla="*/ 0 h 1606550"/>
              <a:gd name="connsiteX6" fmla="*/ 4019979 w 7650479"/>
              <a:gd name="connsiteY6" fmla="*/ 0 h 1606550"/>
              <a:gd name="connsiteX7" fmla="*/ 4562467 w 7650479"/>
              <a:gd name="connsiteY7" fmla="*/ 0 h 1606550"/>
              <a:gd name="connsiteX8" fmla="*/ 5410975 w 7650479"/>
              <a:gd name="connsiteY8" fmla="*/ 0 h 1606550"/>
              <a:gd name="connsiteX9" fmla="*/ 6259483 w 7650479"/>
              <a:gd name="connsiteY9" fmla="*/ 0 h 1606550"/>
              <a:gd name="connsiteX10" fmla="*/ 6954981 w 7650479"/>
              <a:gd name="connsiteY10" fmla="*/ 0 h 1606550"/>
              <a:gd name="connsiteX11" fmla="*/ 7650479 w 7650479"/>
              <a:gd name="connsiteY11" fmla="*/ 0 h 1606550"/>
              <a:gd name="connsiteX12" fmla="*/ 7650479 w 7650479"/>
              <a:gd name="connsiteY12" fmla="*/ 519451 h 1606550"/>
              <a:gd name="connsiteX13" fmla="*/ 7650479 w 7650479"/>
              <a:gd name="connsiteY13" fmla="*/ 1006771 h 1606550"/>
              <a:gd name="connsiteX14" fmla="*/ 7650479 w 7650479"/>
              <a:gd name="connsiteY14" fmla="*/ 1606550 h 1606550"/>
              <a:gd name="connsiteX15" fmla="*/ 6954981 w 7650479"/>
              <a:gd name="connsiteY15" fmla="*/ 1606550 h 1606550"/>
              <a:gd name="connsiteX16" fmla="*/ 6259483 w 7650479"/>
              <a:gd name="connsiteY16" fmla="*/ 1606550 h 1606550"/>
              <a:gd name="connsiteX17" fmla="*/ 5410975 w 7650479"/>
              <a:gd name="connsiteY17" fmla="*/ 1606550 h 1606550"/>
              <a:gd name="connsiteX18" fmla="*/ 4715477 w 7650479"/>
              <a:gd name="connsiteY18" fmla="*/ 1606550 h 1606550"/>
              <a:gd name="connsiteX19" fmla="*/ 4249493 w 7650479"/>
              <a:gd name="connsiteY19" fmla="*/ 1606550 h 1606550"/>
              <a:gd name="connsiteX20" fmla="*/ 3707005 w 7650479"/>
              <a:gd name="connsiteY20" fmla="*/ 1606550 h 1606550"/>
              <a:gd name="connsiteX21" fmla="*/ 2858497 w 7650479"/>
              <a:gd name="connsiteY21" fmla="*/ 1606550 h 1606550"/>
              <a:gd name="connsiteX22" fmla="*/ 2162999 w 7650479"/>
              <a:gd name="connsiteY22" fmla="*/ 1606550 h 1606550"/>
              <a:gd name="connsiteX23" fmla="*/ 1620511 w 7650479"/>
              <a:gd name="connsiteY23" fmla="*/ 1606550 h 1606550"/>
              <a:gd name="connsiteX24" fmla="*/ 925012 w 7650479"/>
              <a:gd name="connsiteY24" fmla="*/ 1606550 h 1606550"/>
              <a:gd name="connsiteX25" fmla="*/ 0 w 7650479"/>
              <a:gd name="connsiteY25" fmla="*/ 1606550 h 1606550"/>
              <a:gd name="connsiteX26" fmla="*/ 0 w 7650479"/>
              <a:gd name="connsiteY26" fmla="*/ 1119230 h 1606550"/>
              <a:gd name="connsiteX27" fmla="*/ 0 w 7650479"/>
              <a:gd name="connsiteY27" fmla="*/ 567648 h 1606550"/>
              <a:gd name="connsiteX28" fmla="*/ 0 w 7650479"/>
              <a:gd name="connsiteY28" fmla="*/ 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50479" h="1606550"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51778" y="142644"/>
                  <a:pt x="7673446" y="334402"/>
                  <a:pt x="7650479" y="519451"/>
                </a:cubicBezTo>
                <a:cubicBezTo>
                  <a:pt x="7627512" y="704500"/>
                  <a:pt x="7652844" y="833291"/>
                  <a:pt x="7650479" y="1006771"/>
                </a:cubicBezTo>
                <a:cubicBezTo>
                  <a:pt x="7648114" y="1180251"/>
                  <a:pt x="7625266" y="1416571"/>
                  <a:pt x="7650479" y="1606550"/>
                </a:cubicBezTo>
                <a:cubicBezTo>
                  <a:pt x="7358070" y="1640171"/>
                  <a:pt x="7154039" y="1590004"/>
                  <a:pt x="6954981" y="1606550"/>
                </a:cubicBezTo>
                <a:cubicBezTo>
                  <a:pt x="6755923" y="1623096"/>
                  <a:pt x="6403574" y="1583971"/>
                  <a:pt x="6259483" y="1606550"/>
                </a:cubicBezTo>
                <a:cubicBezTo>
                  <a:pt x="6115392" y="1629129"/>
                  <a:pt x="5632277" y="1567964"/>
                  <a:pt x="5410975" y="1606550"/>
                </a:cubicBezTo>
                <a:cubicBezTo>
                  <a:pt x="5189673" y="1645136"/>
                  <a:pt x="5027091" y="1579416"/>
                  <a:pt x="4715477" y="1606550"/>
                </a:cubicBezTo>
                <a:cubicBezTo>
                  <a:pt x="4403863" y="1633684"/>
                  <a:pt x="4481560" y="1600253"/>
                  <a:pt x="4249493" y="1606550"/>
                </a:cubicBezTo>
                <a:cubicBezTo>
                  <a:pt x="4017426" y="1612847"/>
                  <a:pt x="3919936" y="1617014"/>
                  <a:pt x="3707005" y="1606550"/>
                </a:cubicBezTo>
                <a:cubicBezTo>
                  <a:pt x="3494074" y="1596086"/>
                  <a:pt x="3091406" y="1566307"/>
                  <a:pt x="2858497" y="1606550"/>
                </a:cubicBezTo>
                <a:cubicBezTo>
                  <a:pt x="2625588" y="1646793"/>
                  <a:pt x="2498178" y="1579866"/>
                  <a:pt x="2162999" y="1606550"/>
                </a:cubicBezTo>
                <a:cubicBezTo>
                  <a:pt x="1827820" y="1633234"/>
                  <a:pt x="1863481" y="1584037"/>
                  <a:pt x="1620511" y="1606550"/>
                </a:cubicBezTo>
                <a:cubicBezTo>
                  <a:pt x="1377541" y="1629063"/>
                  <a:pt x="1209352" y="1612228"/>
                  <a:pt x="925012" y="1606550"/>
                </a:cubicBezTo>
                <a:cubicBezTo>
                  <a:pt x="640672" y="1600872"/>
                  <a:pt x="357075" y="1599513"/>
                  <a:pt x="0" y="1606550"/>
                </a:cubicBezTo>
                <a:cubicBezTo>
                  <a:pt x="-3912" y="1453240"/>
                  <a:pt x="4469" y="1254820"/>
                  <a:pt x="0" y="1119230"/>
                </a:cubicBezTo>
                <a:cubicBezTo>
                  <a:pt x="-4469" y="983640"/>
                  <a:pt x="-2133" y="694253"/>
                  <a:pt x="0" y="567648"/>
                </a:cubicBezTo>
                <a:cubicBezTo>
                  <a:pt x="2133" y="441043"/>
                  <a:pt x="-25538" y="257815"/>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C6ED028C-15D5-6EAE-CEA1-30683B587AF4}"/>
              </a:ext>
            </a:extLst>
          </p:cNvPr>
          <p:cNvSpPr txBox="1">
            <a:spLocks/>
          </p:cNvSpPr>
          <p:nvPr/>
        </p:nvSpPr>
        <p:spPr>
          <a:xfrm>
            <a:off x="596899" y="4153330"/>
            <a:ext cx="7485379" cy="235077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Clr>
                <a:srgbClr val="E2219B"/>
              </a:buClr>
              <a:buFont typeface="Arial" panose="020B0604020202020204" pitchFamily="34" charset="0"/>
              <a:buChar char="•"/>
              <a:defRPr sz="2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1pPr>
            <a:lvl2pPr marL="685800" indent="-228600" algn="l" defTabSz="914400" rtl="0" eaLnBrk="1" latinLnBrk="0" hangingPunct="1">
              <a:lnSpc>
                <a:spcPct val="90000"/>
              </a:lnSpc>
              <a:spcBef>
                <a:spcPts val="500"/>
              </a:spcBef>
              <a:buClr>
                <a:srgbClr val="E2219B"/>
              </a:buClr>
              <a:buFont typeface="Arial" panose="020B0604020202020204" pitchFamily="34" charset="0"/>
              <a:buChar char="•"/>
              <a:defRPr sz="24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1143000" indent="-228600" algn="l" defTabSz="914400" rtl="0" eaLnBrk="1" latinLnBrk="0" hangingPunct="1">
              <a:lnSpc>
                <a:spcPct val="90000"/>
              </a:lnSpc>
              <a:spcBef>
                <a:spcPts val="500"/>
              </a:spcBef>
              <a:buClr>
                <a:srgbClr val="E2219B"/>
              </a:buClr>
              <a:buFont typeface="Arial" panose="020B0604020202020204" pitchFamily="34" charset="0"/>
              <a:buChar char="•"/>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6002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20574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Montserrat ExtraBold" panose="00000900000000000000" pitchFamily="50" charset="0"/>
              </a:rPr>
              <a:t>CWB SOLUTION – </a:t>
            </a:r>
            <a:r>
              <a:rPr lang="en-US">
                <a:solidFill>
                  <a:srgbClr val="E04D9A"/>
                </a:solidFill>
                <a:latin typeface="Montserrat ExtraBold" panose="00000900000000000000" pitchFamily="50" charset="0"/>
              </a:rPr>
              <a:t>Health institutions as key anchors</a:t>
            </a:r>
          </a:p>
          <a:p>
            <a:r>
              <a:rPr lang="en-US"/>
              <a:t>Health spending has the potential to be a core economic driver in local economies</a:t>
            </a:r>
          </a:p>
          <a:p>
            <a:r>
              <a:rPr lang="en-US"/>
              <a:t>Hywel </a:t>
            </a:r>
            <a:r>
              <a:rPr lang="en-US" err="1"/>
              <a:t>Dda</a:t>
            </a:r>
            <a:r>
              <a:rPr lang="en-US"/>
              <a:t> University Health Board (HDUHB) are exploring how a progressive health board can maximise the impact of its spending power for wellbeing in Wales</a:t>
            </a:r>
          </a:p>
          <a:p>
            <a:r>
              <a:rPr lang="en-US"/>
              <a:t>HDUHB is developing a whole local health board approach to spending, collaborating with other anchors on areas such as food procurement</a:t>
            </a:r>
          </a:p>
        </p:txBody>
      </p:sp>
      <p:sp>
        <p:nvSpPr>
          <p:cNvPr id="6" name="Rectangle 5">
            <a:extLst>
              <a:ext uri="{FF2B5EF4-FFF2-40B4-BE49-F238E27FC236}">
                <a16:creationId xmlns:a16="http://schemas.microsoft.com/office/drawing/2014/main" id="{EA1C2825-38D1-1123-1AE8-FBF85139054B}"/>
              </a:ext>
            </a:extLst>
          </p:cNvPr>
          <p:cNvSpPr/>
          <p:nvPr/>
        </p:nvSpPr>
        <p:spPr>
          <a:xfrm>
            <a:off x="477521" y="4010454"/>
            <a:ext cx="7650479" cy="2493648"/>
          </a:xfrm>
          <a:custGeom>
            <a:avLst/>
            <a:gdLst>
              <a:gd name="connsiteX0" fmla="*/ 0 w 7650479"/>
              <a:gd name="connsiteY0" fmla="*/ 0 h 2493648"/>
              <a:gd name="connsiteX1" fmla="*/ 618993 w 7650479"/>
              <a:gd name="connsiteY1" fmla="*/ 0 h 2493648"/>
              <a:gd name="connsiteX2" fmla="*/ 1084977 w 7650479"/>
              <a:gd name="connsiteY2" fmla="*/ 0 h 2493648"/>
              <a:gd name="connsiteX3" fmla="*/ 1933485 w 7650479"/>
              <a:gd name="connsiteY3" fmla="*/ 0 h 2493648"/>
              <a:gd name="connsiteX4" fmla="*/ 2552478 w 7650479"/>
              <a:gd name="connsiteY4" fmla="*/ 0 h 2493648"/>
              <a:gd name="connsiteX5" fmla="*/ 3171471 w 7650479"/>
              <a:gd name="connsiteY5" fmla="*/ 0 h 2493648"/>
              <a:gd name="connsiteX6" fmla="*/ 4019979 w 7650479"/>
              <a:gd name="connsiteY6" fmla="*/ 0 h 2493648"/>
              <a:gd name="connsiteX7" fmla="*/ 4562467 w 7650479"/>
              <a:gd name="connsiteY7" fmla="*/ 0 h 2493648"/>
              <a:gd name="connsiteX8" fmla="*/ 5410975 w 7650479"/>
              <a:gd name="connsiteY8" fmla="*/ 0 h 2493648"/>
              <a:gd name="connsiteX9" fmla="*/ 6259483 w 7650479"/>
              <a:gd name="connsiteY9" fmla="*/ 0 h 2493648"/>
              <a:gd name="connsiteX10" fmla="*/ 6954981 w 7650479"/>
              <a:gd name="connsiteY10" fmla="*/ 0 h 2493648"/>
              <a:gd name="connsiteX11" fmla="*/ 7650479 w 7650479"/>
              <a:gd name="connsiteY11" fmla="*/ 0 h 2493648"/>
              <a:gd name="connsiteX12" fmla="*/ 7650479 w 7650479"/>
              <a:gd name="connsiteY12" fmla="*/ 598476 h 2493648"/>
              <a:gd name="connsiteX13" fmla="*/ 7650479 w 7650479"/>
              <a:gd name="connsiteY13" fmla="*/ 1147078 h 2493648"/>
              <a:gd name="connsiteX14" fmla="*/ 7650479 w 7650479"/>
              <a:gd name="connsiteY14" fmla="*/ 1770490 h 2493648"/>
              <a:gd name="connsiteX15" fmla="*/ 7650479 w 7650479"/>
              <a:gd name="connsiteY15" fmla="*/ 2493648 h 2493648"/>
              <a:gd name="connsiteX16" fmla="*/ 6954981 w 7650479"/>
              <a:gd name="connsiteY16" fmla="*/ 2493648 h 2493648"/>
              <a:gd name="connsiteX17" fmla="*/ 6106473 w 7650479"/>
              <a:gd name="connsiteY17" fmla="*/ 2493648 h 2493648"/>
              <a:gd name="connsiteX18" fmla="*/ 5410975 w 7650479"/>
              <a:gd name="connsiteY18" fmla="*/ 2493648 h 2493648"/>
              <a:gd name="connsiteX19" fmla="*/ 4944991 w 7650479"/>
              <a:gd name="connsiteY19" fmla="*/ 2493648 h 2493648"/>
              <a:gd name="connsiteX20" fmla="*/ 4402503 w 7650479"/>
              <a:gd name="connsiteY20" fmla="*/ 2493648 h 2493648"/>
              <a:gd name="connsiteX21" fmla="*/ 3553995 w 7650479"/>
              <a:gd name="connsiteY21" fmla="*/ 2493648 h 2493648"/>
              <a:gd name="connsiteX22" fmla="*/ 2858497 w 7650479"/>
              <a:gd name="connsiteY22" fmla="*/ 2493648 h 2493648"/>
              <a:gd name="connsiteX23" fmla="*/ 2316009 w 7650479"/>
              <a:gd name="connsiteY23" fmla="*/ 2493648 h 2493648"/>
              <a:gd name="connsiteX24" fmla="*/ 1620511 w 7650479"/>
              <a:gd name="connsiteY24" fmla="*/ 2493648 h 2493648"/>
              <a:gd name="connsiteX25" fmla="*/ 1154527 w 7650479"/>
              <a:gd name="connsiteY25" fmla="*/ 2493648 h 2493648"/>
              <a:gd name="connsiteX26" fmla="*/ 688543 w 7650479"/>
              <a:gd name="connsiteY26" fmla="*/ 2493648 h 2493648"/>
              <a:gd name="connsiteX27" fmla="*/ 0 w 7650479"/>
              <a:gd name="connsiteY27" fmla="*/ 2493648 h 2493648"/>
              <a:gd name="connsiteX28" fmla="*/ 0 w 7650479"/>
              <a:gd name="connsiteY28" fmla="*/ 1920109 h 2493648"/>
              <a:gd name="connsiteX29" fmla="*/ 0 w 7650479"/>
              <a:gd name="connsiteY29" fmla="*/ 1246824 h 2493648"/>
              <a:gd name="connsiteX30" fmla="*/ 0 w 7650479"/>
              <a:gd name="connsiteY30" fmla="*/ 648348 h 2493648"/>
              <a:gd name="connsiteX31" fmla="*/ 0 w 7650479"/>
              <a:gd name="connsiteY31" fmla="*/ 0 h 249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50479" h="2493648"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44146" y="190220"/>
                  <a:pt x="7641120" y="468322"/>
                  <a:pt x="7650479" y="598476"/>
                </a:cubicBezTo>
                <a:cubicBezTo>
                  <a:pt x="7659838" y="728630"/>
                  <a:pt x="7652770" y="984683"/>
                  <a:pt x="7650479" y="1147078"/>
                </a:cubicBezTo>
                <a:cubicBezTo>
                  <a:pt x="7648188" y="1309473"/>
                  <a:pt x="7634818" y="1628304"/>
                  <a:pt x="7650479" y="1770490"/>
                </a:cubicBezTo>
                <a:cubicBezTo>
                  <a:pt x="7666140" y="1912676"/>
                  <a:pt x="7663214" y="2230065"/>
                  <a:pt x="7650479" y="2493648"/>
                </a:cubicBezTo>
                <a:cubicBezTo>
                  <a:pt x="7461975" y="2477055"/>
                  <a:pt x="7099072" y="2471069"/>
                  <a:pt x="6954981" y="2493648"/>
                </a:cubicBezTo>
                <a:cubicBezTo>
                  <a:pt x="6810890" y="2516227"/>
                  <a:pt x="6327775" y="2455062"/>
                  <a:pt x="6106473" y="2493648"/>
                </a:cubicBezTo>
                <a:cubicBezTo>
                  <a:pt x="5885171" y="2532234"/>
                  <a:pt x="5722589" y="2466514"/>
                  <a:pt x="5410975" y="2493648"/>
                </a:cubicBezTo>
                <a:cubicBezTo>
                  <a:pt x="5099361" y="2520782"/>
                  <a:pt x="5177058" y="2487351"/>
                  <a:pt x="4944991" y="2493648"/>
                </a:cubicBezTo>
                <a:cubicBezTo>
                  <a:pt x="4712924" y="2499945"/>
                  <a:pt x="4615434" y="2504112"/>
                  <a:pt x="4402503" y="2493648"/>
                </a:cubicBezTo>
                <a:cubicBezTo>
                  <a:pt x="4189572" y="2483184"/>
                  <a:pt x="3786904" y="2453405"/>
                  <a:pt x="3553995" y="2493648"/>
                </a:cubicBezTo>
                <a:cubicBezTo>
                  <a:pt x="3321086" y="2533891"/>
                  <a:pt x="3193676" y="2466964"/>
                  <a:pt x="2858497" y="2493648"/>
                </a:cubicBezTo>
                <a:cubicBezTo>
                  <a:pt x="2523318" y="2520332"/>
                  <a:pt x="2558979" y="2471135"/>
                  <a:pt x="2316009" y="2493648"/>
                </a:cubicBezTo>
                <a:cubicBezTo>
                  <a:pt x="2073039" y="2516161"/>
                  <a:pt x="1903726" y="2497793"/>
                  <a:pt x="1620511" y="2493648"/>
                </a:cubicBezTo>
                <a:cubicBezTo>
                  <a:pt x="1337296" y="2489503"/>
                  <a:pt x="1321412" y="2508542"/>
                  <a:pt x="1154527" y="2493648"/>
                </a:cubicBezTo>
                <a:cubicBezTo>
                  <a:pt x="987642" y="2478754"/>
                  <a:pt x="881285" y="2501699"/>
                  <a:pt x="688543" y="2493648"/>
                </a:cubicBezTo>
                <a:cubicBezTo>
                  <a:pt x="495801" y="2485597"/>
                  <a:pt x="146613" y="2522400"/>
                  <a:pt x="0" y="2493648"/>
                </a:cubicBezTo>
                <a:cubicBezTo>
                  <a:pt x="17121" y="2215612"/>
                  <a:pt x="25576" y="2165271"/>
                  <a:pt x="0" y="1920109"/>
                </a:cubicBezTo>
                <a:cubicBezTo>
                  <a:pt x="-25576" y="1674947"/>
                  <a:pt x="-23353" y="1451473"/>
                  <a:pt x="0" y="1246824"/>
                </a:cubicBezTo>
                <a:cubicBezTo>
                  <a:pt x="23353" y="1042175"/>
                  <a:pt x="11146" y="773787"/>
                  <a:pt x="0" y="648348"/>
                </a:cubicBezTo>
                <a:cubicBezTo>
                  <a:pt x="-11146" y="522909"/>
                  <a:pt x="-12047" y="194079"/>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7F91C16-3AC2-E547-5DDF-7ADDD50746F0}"/>
              </a:ext>
            </a:extLst>
          </p:cNvPr>
          <p:cNvPicPr>
            <a:picLocks noChangeAspect="1"/>
          </p:cNvPicPr>
          <p:nvPr/>
        </p:nvPicPr>
        <p:blipFill>
          <a:blip r:embed="rId3"/>
          <a:stretch>
            <a:fillRect/>
          </a:stretch>
        </p:blipFill>
        <p:spPr>
          <a:xfrm>
            <a:off x="8623300" y="1904478"/>
            <a:ext cx="3276600" cy="3276600"/>
          </a:xfrm>
          <a:prstGeom prst="rect">
            <a:avLst/>
          </a:prstGeom>
        </p:spPr>
      </p:pic>
      <p:sp>
        <p:nvSpPr>
          <p:cNvPr id="8" name="Oval 7">
            <a:extLst>
              <a:ext uri="{FF2B5EF4-FFF2-40B4-BE49-F238E27FC236}">
                <a16:creationId xmlns:a16="http://schemas.microsoft.com/office/drawing/2014/main" id="{1934D585-0154-3F65-B49D-FF425EE0B9CD}"/>
              </a:ext>
            </a:extLst>
          </p:cNvPr>
          <p:cNvSpPr/>
          <p:nvPr/>
        </p:nvSpPr>
        <p:spPr>
          <a:xfrm>
            <a:off x="10261600" y="4153330"/>
            <a:ext cx="228600" cy="228600"/>
          </a:xfrm>
          <a:prstGeom prst="ellipse">
            <a:avLst/>
          </a:prstGeom>
          <a:solidFill>
            <a:srgbClr val="E0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B6B03E6-74CE-61B8-0B87-2CF0273E68B1}"/>
              </a:ext>
            </a:extLst>
          </p:cNvPr>
          <p:cNvSpPr txBox="1"/>
          <p:nvPr/>
        </p:nvSpPr>
        <p:spPr>
          <a:xfrm>
            <a:off x="9842342" y="5290094"/>
            <a:ext cx="2057558" cy="646331"/>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lang="en-US" sz="2000">
                <a:solidFill>
                  <a:prstClr val="black"/>
                </a:solidFill>
                <a:latin typeface="Montserrat ExtraBold" panose="00000900000000000000" pitchFamily="50" charset="0"/>
                <a:ea typeface="Open Sans" panose="020B0606030504020204" pitchFamily="34" charset="0"/>
                <a:cs typeface="Mongolian Baiti" panose="03000500000000000000" pitchFamily="66" charset="0"/>
              </a:rPr>
              <a:t>Progressive procurement</a:t>
            </a:r>
            <a:endPar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endParaRPr>
          </a:p>
        </p:txBody>
      </p:sp>
      <p:pic>
        <p:nvPicPr>
          <p:cNvPr id="11" name="Picture 10">
            <a:extLst>
              <a:ext uri="{FF2B5EF4-FFF2-40B4-BE49-F238E27FC236}">
                <a16:creationId xmlns:a16="http://schemas.microsoft.com/office/drawing/2014/main" id="{07727099-F852-3BF6-CCAD-FD261FC81DD1}"/>
              </a:ext>
            </a:extLst>
          </p:cNvPr>
          <p:cNvPicPr>
            <a:picLocks noChangeAspect="1"/>
          </p:cNvPicPr>
          <p:nvPr/>
        </p:nvPicPr>
        <p:blipFill rotWithShape="1">
          <a:blip r:embed="rId4"/>
          <a:srcRect r="12779"/>
          <a:stretch/>
        </p:blipFill>
        <p:spPr>
          <a:xfrm>
            <a:off x="8374220" y="4774537"/>
            <a:ext cx="1468122" cy="1620294"/>
          </a:xfrm>
          <a:prstGeom prst="rect">
            <a:avLst/>
          </a:prstGeom>
        </p:spPr>
      </p:pic>
    </p:spTree>
    <p:extLst>
      <p:ext uri="{BB962C8B-B14F-4D97-AF65-F5344CB8AC3E}">
        <p14:creationId xmlns:p14="http://schemas.microsoft.com/office/powerpoint/2010/main" val="1384741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5FD8-9F6B-44D7-859A-88DCE91ACE79}"/>
              </a:ext>
            </a:extLst>
          </p:cNvPr>
          <p:cNvSpPr>
            <a:spLocks noGrp="1"/>
          </p:cNvSpPr>
          <p:nvPr>
            <p:ph type="title"/>
          </p:nvPr>
        </p:nvSpPr>
        <p:spPr>
          <a:xfrm>
            <a:off x="1974574" y="365125"/>
            <a:ext cx="9785626" cy="1278145"/>
          </a:xfrm>
        </p:spPr>
        <p:txBody>
          <a:bodyPr/>
          <a:lstStyle/>
          <a:p>
            <a:r>
              <a:rPr lang="en-GB"/>
              <a:t>Community wealth building in practice</a:t>
            </a:r>
          </a:p>
        </p:txBody>
      </p:sp>
      <p:sp>
        <p:nvSpPr>
          <p:cNvPr id="3" name="Content Placeholder 2">
            <a:extLst>
              <a:ext uri="{FF2B5EF4-FFF2-40B4-BE49-F238E27FC236}">
                <a16:creationId xmlns:a16="http://schemas.microsoft.com/office/drawing/2014/main" id="{9794A31D-4980-968C-ED8E-6BE6F5E47D48}"/>
              </a:ext>
            </a:extLst>
          </p:cNvPr>
          <p:cNvSpPr>
            <a:spLocks noGrp="1"/>
          </p:cNvSpPr>
          <p:nvPr>
            <p:ph idx="1"/>
          </p:nvPr>
        </p:nvSpPr>
        <p:spPr>
          <a:xfrm>
            <a:off x="560070" y="2232026"/>
            <a:ext cx="7485379" cy="1425574"/>
          </a:xfrm>
        </p:spPr>
        <p:txBody>
          <a:bodyPr>
            <a:normAutofit/>
          </a:bodyPr>
          <a:lstStyle/>
          <a:p>
            <a:pPr marL="0" indent="0">
              <a:buNone/>
            </a:pPr>
            <a:r>
              <a:rPr lang="en-GB">
                <a:latin typeface="Montserrat ExtraBold" panose="00000900000000000000" pitchFamily="50" charset="0"/>
              </a:rPr>
              <a:t>CHALLENGE</a:t>
            </a:r>
          </a:p>
          <a:p>
            <a:pPr marL="0" indent="0">
              <a:buNone/>
            </a:pPr>
            <a:r>
              <a:rPr lang="en-GB" sz="2300"/>
              <a:t>Supply teachers on low-pay, zero-hour contracts, and schools paying over the odds to agencies</a:t>
            </a:r>
          </a:p>
        </p:txBody>
      </p:sp>
      <p:sp>
        <p:nvSpPr>
          <p:cNvPr id="4" name="Rectangle 3">
            <a:extLst>
              <a:ext uri="{FF2B5EF4-FFF2-40B4-BE49-F238E27FC236}">
                <a16:creationId xmlns:a16="http://schemas.microsoft.com/office/drawing/2014/main" id="{A86C40CE-750C-6477-FD48-83F6072CC866}"/>
              </a:ext>
            </a:extLst>
          </p:cNvPr>
          <p:cNvSpPr/>
          <p:nvPr/>
        </p:nvSpPr>
        <p:spPr>
          <a:xfrm>
            <a:off x="477521" y="2203450"/>
            <a:ext cx="7650479" cy="1606550"/>
          </a:xfrm>
          <a:custGeom>
            <a:avLst/>
            <a:gdLst>
              <a:gd name="connsiteX0" fmla="*/ 0 w 7650479"/>
              <a:gd name="connsiteY0" fmla="*/ 0 h 1606550"/>
              <a:gd name="connsiteX1" fmla="*/ 618993 w 7650479"/>
              <a:gd name="connsiteY1" fmla="*/ 0 h 1606550"/>
              <a:gd name="connsiteX2" fmla="*/ 1084977 w 7650479"/>
              <a:gd name="connsiteY2" fmla="*/ 0 h 1606550"/>
              <a:gd name="connsiteX3" fmla="*/ 1933485 w 7650479"/>
              <a:gd name="connsiteY3" fmla="*/ 0 h 1606550"/>
              <a:gd name="connsiteX4" fmla="*/ 2552478 w 7650479"/>
              <a:gd name="connsiteY4" fmla="*/ 0 h 1606550"/>
              <a:gd name="connsiteX5" fmla="*/ 3171471 w 7650479"/>
              <a:gd name="connsiteY5" fmla="*/ 0 h 1606550"/>
              <a:gd name="connsiteX6" fmla="*/ 4019979 w 7650479"/>
              <a:gd name="connsiteY6" fmla="*/ 0 h 1606550"/>
              <a:gd name="connsiteX7" fmla="*/ 4562467 w 7650479"/>
              <a:gd name="connsiteY7" fmla="*/ 0 h 1606550"/>
              <a:gd name="connsiteX8" fmla="*/ 5410975 w 7650479"/>
              <a:gd name="connsiteY8" fmla="*/ 0 h 1606550"/>
              <a:gd name="connsiteX9" fmla="*/ 6259483 w 7650479"/>
              <a:gd name="connsiteY9" fmla="*/ 0 h 1606550"/>
              <a:gd name="connsiteX10" fmla="*/ 6954981 w 7650479"/>
              <a:gd name="connsiteY10" fmla="*/ 0 h 1606550"/>
              <a:gd name="connsiteX11" fmla="*/ 7650479 w 7650479"/>
              <a:gd name="connsiteY11" fmla="*/ 0 h 1606550"/>
              <a:gd name="connsiteX12" fmla="*/ 7650479 w 7650479"/>
              <a:gd name="connsiteY12" fmla="*/ 519451 h 1606550"/>
              <a:gd name="connsiteX13" fmla="*/ 7650479 w 7650479"/>
              <a:gd name="connsiteY13" fmla="*/ 1006771 h 1606550"/>
              <a:gd name="connsiteX14" fmla="*/ 7650479 w 7650479"/>
              <a:gd name="connsiteY14" fmla="*/ 1606550 h 1606550"/>
              <a:gd name="connsiteX15" fmla="*/ 6954981 w 7650479"/>
              <a:gd name="connsiteY15" fmla="*/ 1606550 h 1606550"/>
              <a:gd name="connsiteX16" fmla="*/ 6259483 w 7650479"/>
              <a:gd name="connsiteY16" fmla="*/ 1606550 h 1606550"/>
              <a:gd name="connsiteX17" fmla="*/ 5410975 w 7650479"/>
              <a:gd name="connsiteY17" fmla="*/ 1606550 h 1606550"/>
              <a:gd name="connsiteX18" fmla="*/ 4715477 w 7650479"/>
              <a:gd name="connsiteY18" fmla="*/ 1606550 h 1606550"/>
              <a:gd name="connsiteX19" fmla="*/ 4249493 w 7650479"/>
              <a:gd name="connsiteY19" fmla="*/ 1606550 h 1606550"/>
              <a:gd name="connsiteX20" fmla="*/ 3707005 w 7650479"/>
              <a:gd name="connsiteY20" fmla="*/ 1606550 h 1606550"/>
              <a:gd name="connsiteX21" fmla="*/ 2858497 w 7650479"/>
              <a:gd name="connsiteY21" fmla="*/ 1606550 h 1606550"/>
              <a:gd name="connsiteX22" fmla="*/ 2162999 w 7650479"/>
              <a:gd name="connsiteY22" fmla="*/ 1606550 h 1606550"/>
              <a:gd name="connsiteX23" fmla="*/ 1620511 w 7650479"/>
              <a:gd name="connsiteY23" fmla="*/ 1606550 h 1606550"/>
              <a:gd name="connsiteX24" fmla="*/ 925012 w 7650479"/>
              <a:gd name="connsiteY24" fmla="*/ 1606550 h 1606550"/>
              <a:gd name="connsiteX25" fmla="*/ 0 w 7650479"/>
              <a:gd name="connsiteY25" fmla="*/ 1606550 h 1606550"/>
              <a:gd name="connsiteX26" fmla="*/ 0 w 7650479"/>
              <a:gd name="connsiteY26" fmla="*/ 1119230 h 1606550"/>
              <a:gd name="connsiteX27" fmla="*/ 0 w 7650479"/>
              <a:gd name="connsiteY27" fmla="*/ 567648 h 1606550"/>
              <a:gd name="connsiteX28" fmla="*/ 0 w 7650479"/>
              <a:gd name="connsiteY28" fmla="*/ 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50479" h="1606550"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51778" y="142644"/>
                  <a:pt x="7673446" y="334402"/>
                  <a:pt x="7650479" y="519451"/>
                </a:cubicBezTo>
                <a:cubicBezTo>
                  <a:pt x="7627512" y="704500"/>
                  <a:pt x="7652844" y="833291"/>
                  <a:pt x="7650479" y="1006771"/>
                </a:cubicBezTo>
                <a:cubicBezTo>
                  <a:pt x="7648114" y="1180251"/>
                  <a:pt x="7625266" y="1416571"/>
                  <a:pt x="7650479" y="1606550"/>
                </a:cubicBezTo>
                <a:cubicBezTo>
                  <a:pt x="7358070" y="1640171"/>
                  <a:pt x="7154039" y="1590004"/>
                  <a:pt x="6954981" y="1606550"/>
                </a:cubicBezTo>
                <a:cubicBezTo>
                  <a:pt x="6755923" y="1623096"/>
                  <a:pt x="6403574" y="1583971"/>
                  <a:pt x="6259483" y="1606550"/>
                </a:cubicBezTo>
                <a:cubicBezTo>
                  <a:pt x="6115392" y="1629129"/>
                  <a:pt x="5632277" y="1567964"/>
                  <a:pt x="5410975" y="1606550"/>
                </a:cubicBezTo>
                <a:cubicBezTo>
                  <a:pt x="5189673" y="1645136"/>
                  <a:pt x="5027091" y="1579416"/>
                  <a:pt x="4715477" y="1606550"/>
                </a:cubicBezTo>
                <a:cubicBezTo>
                  <a:pt x="4403863" y="1633684"/>
                  <a:pt x="4481560" y="1600253"/>
                  <a:pt x="4249493" y="1606550"/>
                </a:cubicBezTo>
                <a:cubicBezTo>
                  <a:pt x="4017426" y="1612847"/>
                  <a:pt x="3919936" y="1617014"/>
                  <a:pt x="3707005" y="1606550"/>
                </a:cubicBezTo>
                <a:cubicBezTo>
                  <a:pt x="3494074" y="1596086"/>
                  <a:pt x="3091406" y="1566307"/>
                  <a:pt x="2858497" y="1606550"/>
                </a:cubicBezTo>
                <a:cubicBezTo>
                  <a:pt x="2625588" y="1646793"/>
                  <a:pt x="2498178" y="1579866"/>
                  <a:pt x="2162999" y="1606550"/>
                </a:cubicBezTo>
                <a:cubicBezTo>
                  <a:pt x="1827820" y="1633234"/>
                  <a:pt x="1863481" y="1584037"/>
                  <a:pt x="1620511" y="1606550"/>
                </a:cubicBezTo>
                <a:cubicBezTo>
                  <a:pt x="1377541" y="1629063"/>
                  <a:pt x="1209352" y="1612228"/>
                  <a:pt x="925012" y="1606550"/>
                </a:cubicBezTo>
                <a:cubicBezTo>
                  <a:pt x="640672" y="1600872"/>
                  <a:pt x="357075" y="1599513"/>
                  <a:pt x="0" y="1606550"/>
                </a:cubicBezTo>
                <a:cubicBezTo>
                  <a:pt x="-3912" y="1453240"/>
                  <a:pt x="4469" y="1254820"/>
                  <a:pt x="0" y="1119230"/>
                </a:cubicBezTo>
                <a:cubicBezTo>
                  <a:pt x="-4469" y="983640"/>
                  <a:pt x="-2133" y="694253"/>
                  <a:pt x="0" y="567648"/>
                </a:cubicBezTo>
                <a:cubicBezTo>
                  <a:pt x="2133" y="441043"/>
                  <a:pt x="-25538" y="257815"/>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C6ED028C-15D5-6EAE-CEA1-30683B587AF4}"/>
              </a:ext>
            </a:extLst>
          </p:cNvPr>
          <p:cNvSpPr txBox="1">
            <a:spLocks/>
          </p:cNvSpPr>
          <p:nvPr/>
        </p:nvSpPr>
        <p:spPr>
          <a:xfrm>
            <a:off x="596899" y="4153330"/>
            <a:ext cx="7485379" cy="235077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rgbClr val="E2219B"/>
              </a:buClr>
              <a:buFont typeface="Arial" panose="020B0604020202020204" pitchFamily="34" charset="0"/>
              <a:buChar char="•"/>
              <a:defRPr sz="2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1pPr>
            <a:lvl2pPr marL="685800" indent="-228600" algn="l" defTabSz="914400" rtl="0" eaLnBrk="1" latinLnBrk="0" hangingPunct="1">
              <a:lnSpc>
                <a:spcPct val="90000"/>
              </a:lnSpc>
              <a:spcBef>
                <a:spcPts val="500"/>
              </a:spcBef>
              <a:buClr>
                <a:srgbClr val="E2219B"/>
              </a:buClr>
              <a:buFont typeface="Arial" panose="020B0604020202020204" pitchFamily="34" charset="0"/>
              <a:buChar char="•"/>
              <a:defRPr sz="24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1143000" indent="-228600" algn="l" defTabSz="914400" rtl="0" eaLnBrk="1" latinLnBrk="0" hangingPunct="1">
              <a:lnSpc>
                <a:spcPct val="90000"/>
              </a:lnSpc>
              <a:spcBef>
                <a:spcPts val="500"/>
              </a:spcBef>
              <a:buClr>
                <a:srgbClr val="E2219B"/>
              </a:buClr>
              <a:buFont typeface="Arial" panose="020B0604020202020204" pitchFamily="34" charset="0"/>
              <a:buChar char="•"/>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6002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20574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Montserrat ExtraBold" panose="00000900000000000000" pitchFamily="50" charset="0"/>
              </a:rPr>
              <a:t>CWB SOLUTION – </a:t>
            </a:r>
            <a:r>
              <a:rPr lang="en-US">
                <a:solidFill>
                  <a:srgbClr val="E04D9A"/>
                </a:solidFill>
                <a:latin typeface="Montserrat ExtraBold" panose="00000900000000000000" pitchFamily="50" charset="0"/>
              </a:rPr>
              <a:t>North of Tyne Supply Teacher Cooperative</a:t>
            </a:r>
          </a:p>
          <a:p>
            <a:r>
              <a:rPr lang="en-US" sz="2900"/>
              <a:t>88% of supply teachers work in private supply chain agencies</a:t>
            </a:r>
          </a:p>
          <a:p>
            <a:r>
              <a:rPr lang="en-US" sz="2900"/>
              <a:t>Falling pay, eroding of job security and pension rights</a:t>
            </a:r>
          </a:p>
          <a:p>
            <a:r>
              <a:rPr lang="en-US" sz="2900"/>
              <a:t>Group of supply teachers in the North-East working together with the Combined Authority and local trade unions to create a supply teacher co-operative</a:t>
            </a:r>
          </a:p>
        </p:txBody>
      </p:sp>
      <p:sp>
        <p:nvSpPr>
          <p:cNvPr id="6" name="Rectangle 5">
            <a:extLst>
              <a:ext uri="{FF2B5EF4-FFF2-40B4-BE49-F238E27FC236}">
                <a16:creationId xmlns:a16="http://schemas.microsoft.com/office/drawing/2014/main" id="{EA1C2825-38D1-1123-1AE8-FBF85139054B}"/>
              </a:ext>
            </a:extLst>
          </p:cNvPr>
          <p:cNvSpPr/>
          <p:nvPr/>
        </p:nvSpPr>
        <p:spPr>
          <a:xfrm>
            <a:off x="477521" y="4010454"/>
            <a:ext cx="7650479" cy="2493648"/>
          </a:xfrm>
          <a:custGeom>
            <a:avLst/>
            <a:gdLst>
              <a:gd name="connsiteX0" fmla="*/ 0 w 7650479"/>
              <a:gd name="connsiteY0" fmla="*/ 0 h 2493648"/>
              <a:gd name="connsiteX1" fmla="*/ 618993 w 7650479"/>
              <a:gd name="connsiteY1" fmla="*/ 0 h 2493648"/>
              <a:gd name="connsiteX2" fmla="*/ 1084977 w 7650479"/>
              <a:gd name="connsiteY2" fmla="*/ 0 h 2493648"/>
              <a:gd name="connsiteX3" fmla="*/ 1933485 w 7650479"/>
              <a:gd name="connsiteY3" fmla="*/ 0 h 2493648"/>
              <a:gd name="connsiteX4" fmla="*/ 2552478 w 7650479"/>
              <a:gd name="connsiteY4" fmla="*/ 0 h 2493648"/>
              <a:gd name="connsiteX5" fmla="*/ 3171471 w 7650479"/>
              <a:gd name="connsiteY5" fmla="*/ 0 h 2493648"/>
              <a:gd name="connsiteX6" fmla="*/ 4019979 w 7650479"/>
              <a:gd name="connsiteY6" fmla="*/ 0 h 2493648"/>
              <a:gd name="connsiteX7" fmla="*/ 4562467 w 7650479"/>
              <a:gd name="connsiteY7" fmla="*/ 0 h 2493648"/>
              <a:gd name="connsiteX8" fmla="*/ 5410975 w 7650479"/>
              <a:gd name="connsiteY8" fmla="*/ 0 h 2493648"/>
              <a:gd name="connsiteX9" fmla="*/ 6259483 w 7650479"/>
              <a:gd name="connsiteY9" fmla="*/ 0 h 2493648"/>
              <a:gd name="connsiteX10" fmla="*/ 6954981 w 7650479"/>
              <a:gd name="connsiteY10" fmla="*/ 0 h 2493648"/>
              <a:gd name="connsiteX11" fmla="*/ 7650479 w 7650479"/>
              <a:gd name="connsiteY11" fmla="*/ 0 h 2493648"/>
              <a:gd name="connsiteX12" fmla="*/ 7650479 w 7650479"/>
              <a:gd name="connsiteY12" fmla="*/ 598476 h 2493648"/>
              <a:gd name="connsiteX13" fmla="*/ 7650479 w 7650479"/>
              <a:gd name="connsiteY13" fmla="*/ 1147078 h 2493648"/>
              <a:gd name="connsiteX14" fmla="*/ 7650479 w 7650479"/>
              <a:gd name="connsiteY14" fmla="*/ 1770490 h 2493648"/>
              <a:gd name="connsiteX15" fmla="*/ 7650479 w 7650479"/>
              <a:gd name="connsiteY15" fmla="*/ 2493648 h 2493648"/>
              <a:gd name="connsiteX16" fmla="*/ 6954981 w 7650479"/>
              <a:gd name="connsiteY16" fmla="*/ 2493648 h 2493648"/>
              <a:gd name="connsiteX17" fmla="*/ 6106473 w 7650479"/>
              <a:gd name="connsiteY17" fmla="*/ 2493648 h 2493648"/>
              <a:gd name="connsiteX18" fmla="*/ 5410975 w 7650479"/>
              <a:gd name="connsiteY18" fmla="*/ 2493648 h 2493648"/>
              <a:gd name="connsiteX19" fmla="*/ 4944991 w 7650479"/>
              <a:gd name="connsiteY19" fmla="*/ 2493648 h 2493648"/>
              <a:gd name="connsiteX20" fmla="*/ 4402503 w 7650479"/>
              <a:gd name="connsiteY20" fmla="*/ 2493648 h 2493648"/>
              <a:gd name="connsiteX21" fmla="*/ 3553995 w 7650479"/>
              <a:gd name="connsiteY21" fmla="*/ 2493648 h 2493648"/>
              <a:gd name="connsiteX22" fmla="*/ 2858497 w 7650479"/>
              <a:gd name="connsiteY22" fmla="*/ 2493648 h 2493648"/>
              <a:gd name="connsiteX23" fmla="*/ 2316009 w 7650479"/>
              <a:gd name="connsiteY23" fmla="*/ 2493648 h 2493648"/>
              <a:gd name="connsiteX24" fmla="*/ 1620511 w 7650479"/>
              <a:gd name="connsiteY24" fmla="*/ 2493648 h 2493648"/>
              <a:gd name="connsiteX25" fmla="*/ 1154527 w 7650479"/>
              <a:gd name="connsiteY25" fmla="*/ 2493648 h 2493648"/>
              <a:gd name="connsiteX26" fmla="*/ 688543 w 7650479"/>
              <a:gd name="connsiteY26" fmla="*/ 2493648 h 2493648"/>
              <a:gd name="connsiteX27" fmla="*/ 0 w 7650479"/>
              <a:gd name="connsiteY27" fmla="*/ 2493648 h 2493648"/>
              <a:gd name="connsiteX28" fmla="*/ 0 w 7650479"/>
              <a:gd name="connsiteY28" fmla="*/ 1920109 h 2493648"/>
              <a:gd name="connsiteX29" fmla="*/ 0 w 7650479"/>
              <a:gd name="connsiteY29" fmla="*/ 1246824 h 2493648"/>
              <a:gd name="connsiteX30" fmla="*/ 0 w 7650479"/>
              <a:gd name="connsiteY30" fmla="*/ 648348 h 2493648"/>
              <a:gd name="connsiteX31" fmla="*/ 0 w 7650479"/>
              <a:gd name="connsiteY31" fmla="*/ 0 h 249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50479" h="2493648"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44146" y="190220"/>
                  <a:pt x="7641120" y="468322"/>
                  <a:pt x="7650479" y="598476"/>
                </a:cubicBezTo>
                <a:cubicBezTo>
                  <a:pt x="7659838" y="728630"/>
                  <a:pt x="7652770" y="984683"/>
                  <a:pt x="7650479" y="1147078"/>
                </a:cubicBezTo>
                <a:cubicBezTo>
                  <a:pt x="7648188" y="1309473"/>
                  <a:pt x="7634818" y="1628304"/>
                  <a:pt x="7650479" y="1770490"/>
                </a:cubicBezTo>
                <a:cubicBezTo>
                  <a:pt x="7666140" y="1912676"/>
                  <a:pt x="7663214" y="2230065"/>
                  <a:pt x="7650479" y="2493648"/>
                </a:cubicBezTo>
                <a:cubicBezTo>
                  <a:pt x="7461975" y="2477055"/>
                  <a:pt x="7099072" y="2471069"/>
                  <a:pt x="6954981" y="2493648"/>
                </a:cubicBezTo>
                <a:cubicBezTo>
                  <a:pt x="6810890" y="2516227"/>
                  <a:pt x="6327775" y="2455062"/>
                  <a:pt x="6106473" y="2493648"/>
                </a:cubicBezTo>
                <a:cubicBezTo>
                  <a:pt x="5885171" y="2532234"/>
                  <a:pt x="5722589" y="2466514"/>
                  <a:pt x="5410975" y="2493648"/>
                </a:cubicBezTo>
                <a:cubicBezTo>
                  <a:pt x="5099361" y="2520782"/>
                  <a:pt x="5177058" y="2487351"/>
                  <a:pt x="4944991" y="2493648"/>
                </a:cubicBezTo>
                <a:cubicBezTo>
                  <a:pt x="4712924" y="2499945"/>
                  <a:pt x="4615434" y="2504112"/>
                  <a:pt x="4402503" y="2493648"/>
                </a:cubicBezTo>
                <a:cubicBezTo>
                  <a:pt x="4189572" y="2483184"/>
                  <a:pt x="3786904" y="2453405"/>
                  <a:pt x="3553995" y="2493648"/>
                </a:cubicBezTo>
                <a:cubicBezTo>
                  <a:pt x="3321086" y="2533891"/>
                  <a:pt x="3193676" y="2466964"/>
                  <a:pt x="2858497" y="2493648"/>
                </a:cubicBezTo>
                <a:cubicBezTo>
                  <a:pt x="2523318" y="2520332"/>
                  <a:pt x="2558979" y="2471135"/>
                  <a:pt x="2316009" y="2493648"/>
                </a:cubicBezTo>
                <a:cubicBezTo>
                  <a:pt x="2073039" y="2516161"/>
                  <a:pt x="1903726" y="2497793"/>
                  <a:pt x="1620511" y="2493648"/>
                </a:cubicBezTo>
                <a:cubicBezTo>
                  <a:pt x="1337296" y="2489503"/>
                  <a:pt x="1321412" y="2508542"/>
                  <a:pt x="1154527" y="2493648"/>
                </a:cubicBezTo>
                <a:cubicBezTo>
                  <a:pt x="987642" y="2478754"/>
                  <a:pt x="881285" y="2501699"/>
                  <a:pt x="688543" y="2493648"/>
                </a:cubicBezTo>
                <a:cubicBezTo>
                  <a:pt x="495801" y="2485597"/>
                  <a:pt x="146613" y="2522400"/>
                  <a:pt x="0" y="2493648"/>
                </a:cubicBezTo>
                <a:cubicBezTo>
                  <a:pt x="17121" y="2215612"/>
                  <a:pt x="25576" y="2165271"/>
                  <a:pt x="0" y="1920109"/>
                </a:cubicBezTo>
                <a:cubicBezTo>
                  <a:pt x="-25576" y="1674947"/>
                  <a:pt x="-23353" y="1451473"/>
                  <a:pt x="0" y="1246824"/>
                </a:cubicBezTo>
                <a:cubicBezTo>
                  <a:pt x="23353" y="1042175"/>
                  <a:pt x="11146" y="773787"/>
                  <a:pt x="0" y="648348"/>
                </a:cubicBezTo>
                <a:cubicBezTo>
                  <a:pt x="-11146" y="522909"/>
                  <a:pt x="-12047" y="194079"/>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7F91C16-3AC2-E547-5DDF-7ADDD50746F0}"/>
              </a:ext>
            </a:extLst>
          </p:cNvPr>
          <p:cNvPicPr>
            <a:picLocks noChangeAspect="1"/>
          </p:cNvPicPr>
          <p:nvPr/>
        </p:nvPicPr>
        <p:blipFill>
          <a:blip r:embed="rId3"/>
          <a:stretch>
            <a:fillRect/>
          </a:stretch>
        </p:blipFill>
        <p:spPr>
          <a:xfrm>
            <a:off x="8623300" y="1904478"/>
            <a:ext cx="3276600" cy="3276600"/>
          </a:xfrm>
          <a:prstGeom prst="rect">
            <a:avLst/>
          </a:prstGeom>
        </p:spPr>
      </p:pic>
      <p:sp>
        <p:nvSpPr>
          <p:cNvPr id="8" name="Oval 7">
            <a:extLst>
              <a:ext uri="{FF2B5EF4-FFF2-40B4-BE49-F238E27FC236}">
                <a16:creationId xmlns:a16="http://schemas.microsoft.com/office/drawing/2014/main" id="{1934D585-0154-3F65-B49D-FF425EE0B9CD}"/>
              </a:ext>
            </a:extLst>
          </p:cNvPr>
          <p:cNvSpPr/>
          <p:nvPr/>
        </p:nvSpPr>
        <p:spPr>
          <a:xfrm>
            <a:off x="10588818" y="3325198"/>
            <a:ext cx="228600" cy="228600"/>
          </a:xfrm>
          <a:prstGeom prst="ellipse">
            <a:avLst/>
          </a:prstGeom>
          <a:solidFill>
            <a:srgbClr val="E0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26A6ECE-9497-6051-367C-F74931F7F260}"/>
              </a:ext>
            </a:extLst>
          </p:cNvPr>
          <p:cNvPicPr>
            <a:picLocks noChangeAspect="1"/>
          </p:cNvPicPr>
          <p:nvPr/>
        </p:nvPicPr>
        <p:blipFill>
          <a:blip r:embed="rId4"/>
          <a:stretch>
            <a:fillRect/>
          </a:stretch>
        </p:blipFill>
        <p:spPr>
          <a:xfrm>
            <a:off x="8404448" y="5181078"/>
            <a:ext cx="1034228" cy="1024252"/>
          </a:xfrm>
          <a:prstGeom prst="rect">
            <a:avLst/>
          </a:prstGeom>
        </p:spPr>
      </p:pic>
      <p:sp>
        <p:nvSpPr>
          <p:cNvPr id="10" name="TextBox 9">
            <a:extLst>
              <a:ext uri="{FF2B5EF4-FFF2-40B4-BE49-F238E27FC236}">
                <a16:creationId xmlns:a16="http://schemas.microsoft.com/office/drawing/2014/main" id="{6B6B03E6-74CE-61B8-0B87-2CF0273E68B1}"/>
              </a:ext>
            </a:extLst>
          </p:cNvPr>
          <p:cNvSpPr txBox="1"/>
          <p:nvPr/>
        </p:nvSpPr>
        <p:spPr>
          <a:xfrm>
            <a:off x="9438676" y="5355610"/>
            <a:ext cx="2300284" cy="757130"/>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kumimoji="0" lang="en-US" sz="16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Fair employment </a:t>
            </a:r>
            <a:r>
              <a:rPr lang="en-US" sz="1600">
                <a:solidFill>
                  <a:prstClr val="black"/>
                </a:solidFill>
                <a:latin typeface="Montserrat ExtraBold" panose="00000900000000000000" pitchFamily="50" charset="0"/>
                <a:ea typeface="Open Sans" panose="020B0606030504020204" pitchFamily="34" charset="0"/>
                <a:cs typeface="Mongolian Baiti" panose="03000500000000000000" pitchFamily="66" charset="0"/>
              </a:rPr>
              <a:t>&amp;</a:t>
            </a:r>
            <a:r>
              <a:rPr kumimoji="0" lang="en-US" sz="16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 just </a:t>
            </a:r>
            <a:r>
              <a:rPr kumimoji="0" lang="en-US" sz="1600" b="0" i="0" u="none" strike="noStrike" kern="1200" cap="none" spc="0" normalizeH="0" baseline="0" noProof="0" err="1">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labour</a:t>
            </a:r>
            <a:r>
              <a:rPr kumimoji="0" lang="en-US" sz="16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 markets</a:t>
            </a:r>
          </a:p>
        </p:txBody>
      </p:sp>
    </p:spTree>
    <p:extLst>
      <p:ext uri="{BB962C8B-B14F-4D97-AF65-F5344CB8AC3E}">
        <p14:creationId xmlns:p14="http://schemas.microsoft.com/office/powerpoint/2010/main" val="2950831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5FD8-9F6B-44D7-859A-88DCE91ACE79}"/>
              </a:ext>
            </a:extLst>
          </p:cNvPr>
          <p:cNvSpPr>
            <a:spLocks noGrp="1"/>
          </p:cNvSpPr>
          <p:nvPr>
            <p:ph type="title"/>
          </p:nvPr>
        </p:nvSpPr>
        <p:spPr>
          <a:xfrm>
            <a:off x="1974574" y="365125"/>
            <a:ext cx="9785626" cy="1278145"/>
          </a:xfrm>
        </p:spPr>
        <p:txBody>
          <a:bodyPr/>
          <a:lstStyle/>
          <a:p>
            <a:r>
              <a:rPr lang="en-GB"/>
              <a:t>Community wealth building in practice</a:t>
            </a:r>
          </a:p>
        </p:txBody>
      </p:sp>
      <p:sp>
        <p:nvSpPr>
          <p:cNvPr id="3" name="Content Placeholder 2">
            <a:extLst>
              <a:ext uri="{FF2B5EF4-FFF2-40B4-BE49-F238E27FC236}">
                <a16:creationId xmlns:a16="http://schemas.microsoft.com/office/drawing/2014/main" id="{9794A31D-4980-968C-ED8E-6BE6F5E47D48}"/>
              </a:ext>
            </a:extLst>
          </p:cNvPr>
          <p:cNvSpPr>
            <a:spLocks noGrp="1"/>
          </p:cNvSpPr>
          <p:nvPr>
            <p:ph idx="1"/>
          </p:nvPr>
        </p:nvSpPr>
        <p:spPr>
          <a:xfrm>
            <a:off x="596899" y="2346326"/>
            <a:ext cx="7485379" cy="2350772"/>
          </a:xfrm>
        </p:spPr>
        <p:txBody>
          <a:bodyPr>
            <a:normAutofit/>
          </a:bodyPr>
          <a:lstStyle/>
          <a:p>
            <a:pPr marL="0" indent="0">
              <a:buNone/>
            </a:pPr>
            <a:r>
              <a:rPr lang="en-GB">
                <a:latin typeface="Montserrat ExtraBold" panose="00000900000000000000" pitchFamily="50" charset="0"/>
              </a:rPr>
              <a:t>CHALLENGE</a:t>
            </a:r>
          </a:p>
          <a:p>
            <a:pPr marL="0" indent="0">
              <a:buNone/>
            </a:pPr>
            <a:r>
              <a:rPr lang="en-GB" sz="2300"/>
              <a:t>Lack of investment in local places</a:t>
            </a:r>
          </a:p>
        </p:txBody>
      </p:sp>
      <p:sp>
        <p:nvSpPr>
          <p:cNvPr id="4" name="Rectangle 3">
            <a:extLst>
              <a:ext uri="{FF2B5EF4-FFF2-40B4-BE49-F238E27FC236}">
                <a16:creationId xmlns:a16="http://schemas.microsoft.com/office/drawing/2014/main" id="{A86C40CE-750C-6477-FD48-83F6072CC866}"/>
              </a:ext>
            </a:extLst>
          </p:cNvPr>
          <p:cNvSpPr/>
          <p:nvPr/>
        </p:nvSpPr>
        <p:spPr>
          <a:xfrm>
            <a:off x="477521" y="2203450"/>
            <a:ext cx="7650479" cy="1606550"/>
          </a:xfrm>
          <a:custGeom>
            <a:avLst/>
            <a:gdLst>
              <a:gd name="connsiteX0" fmla="*/ 0 w 7650479"/>
              <a:gd name="connsiteY0" fmla="*/ 0 h 1606550"/>
              <a:gd name="connsiteX1" fmla="*/ 618993 w 7650479"/>
              <a:gd name="connsiteY1" fmla="*/ 0 h 1606550"/>
              <a:gd name="connsiteX2" fmla="*/ 1084977 w 7650479"/>
              <a:gd name="connsiteY2" fmla="*/ 0 h 1606550"/>
              <a:gd name="connsiteX3" fmla="*/ 1933485 w 7650479"/>
              <a:gd name="connsiteY3" fmla="*/ 0 h 1606550"/>
              <a:gd name="connsiteX4" fmla="*/ 2552478 w 7650479"/>
              <a:gd name="connsiteY4" fmla="*/ 0 h 1606550"/>
              <a:gd name="connsiteX5" fmla="*/ 3171471 w 7650479"/>
              <a:gd name="connsiteY5" fmla="*/ 0 h 1606550"/>
              <a:gd name="connsiteX6" fmla="*/ 4019979 w 7650479"/>
              <a:gd name="connsiteY6" fmla="*/ 0 h 1606550"/>
              <a:gd name="connsiteX7" fmla="*/ 4562467 w 7650479"/>
              <a:gd name="connsiteY7" fmla="*/ 0 h 1606550"/>
              <a:gd name="connsiteX8" fmla="*/ 5410975 w 7650479"/>
              <a:gd name="connsiteY8" fmla="*/ 0 h 1606550"/>
              <a:gd name="connsiteX9" fmla="*/ 6259483 w 7650479"/>
              <a:gd name="connsiteY9" fmla="*/ 0 h 1606550"/>
              <a:gd name="connsiteX10" fmla="*/ 6954981 w 7650479"/>
              <a:gd name="connsiteY10" fmla="*/ 0 h 1606550"/>
              <a:gd name="connsiteX11" fmla="*/ 7650479 w 7650479"/>
              <a:gd name="connsiteY11" fmla="*/ 0 h 1606550"/>
              <a:gd name="connsiteX12" fmla="*/ 7650479 w 7650479"/>
              <a:gd name="connsiteY12" fmla="*/ 519451 h 1606550"/>
              <a:gd name="connsiteX13" fmla="*/ 7650479 w 7650479"/>
              <a:gd name="connsiteY13" fmla="*/ 1006771 h 1606550"/>
              <a:gd name="connsiteX14" fmla="*/ 7650479 w 7650479"/>
              <a:gd name="connsiteY14" fmla="*/ 1606550 h 1606550"/>
              <a:gd name="connsiteX15" fmla="*/ 6954981 w 7650479"/>
              <a:gd name="connsiteY15" fmla="*/ 1606550 h 1606550"/>
              <a:gd name="connsiteX16" fmla="*/ 6259483 w 7650479"/>
              <a:gd name="connsiteY16" fmla="*/ 1606550 h 1606550"/>
              <a:gd name="connsiteX17" fmla="*/ 5410975 w 7650479"/>
              <a:gd name="connsiteY17" fmla="*/ 1606550 h 1606550"/>
              <a:gd name="connsiteX18" fmla="*/ 4715477 w 7650479"/>
              <a:gd name="connsiteY18" fmla="*/ 1606550 h 1606550"/>
              <a:gd name="connsiteX19" fmla="*/ 4249493 w 7650479"/>
              <a:gd name="connsiteY19" fmla="*/ 1606550 h 1606550"/>
              <a:gd name="connsiteX20" fmla="*/ 3707005 w 7650479"/>
              <a:gd name="connsiteY20" fmla="*/ 1606550 h 1606550"/>
              <a:gd name="connsiteX21" fmla="*/ 2858497 w 7650479"/>
              <a:gd name="connsiteY21" fmla="*/ 1606550 h 1606550"/>
              <a:gd name="connsiteX22" fmla="*/ 2162999 w 7650479"/>
              <a:gd name="connsiteY22" fmla="*/ 1606550 h 1606550"/>
              <a:gd name="connsiteX23" fmla="*/ 1620511 w 7650479"/>
              <a:gd name="connsiteY23" fmla="*/ 1606550 h 1606550"/>
              <a:gd name="connsiteX24" fmla="*/ 925012 w 7650479"/>
              <a:gd name="connsiteY24" fmla="*/ 1606550 h 1606550"/>
              <a:gd name="connsiteX25" fmla="*/ 0 w 7650479"/>
              <a:gd name="connsiteY25" fmla="*/ 1606550 h 1606550"/>
              <a:gd name="connsiteX26" fmla="*/ 0 w 7650479"/>
              <a:gd name="connsiteY26" fmla="*/ 1119230 h 1606550"/>
              <a:gd name="connsiteX27" fmla="*/ 0 w 7650479"/>
              <a:gd name="connsiteY27" fmla="*/ 567648 h 1606550"/>
              <a:gd name="connsiteX28" fmla="*/ 0 w 7650479"/>
              <a:gd name="connsiteY28" fmla="*/ 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50479" h="1606550"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51778" y="142644"/>
                  <a:pt x="7673446" y="334402"/>
                  <a:pt x="7650479" y="519451"/>
                </a:cubicBezTo>
                <a:cubicBezTo>
                  <a:pt x="7627512" y="704500"/>
                  <a:pt x="7652844" y="833291"/>
                  <a:pt x="7650479" y="1006771"/>
                </a:cubicBezTo>
                <a:cubicBezTo>
                  <a:pt x="7648114" y="1180251"/>
                  <a:pt x="7625266" y="1416571"/>
                  <a:pt x="7650479" y="1606550"/>
                </a:cubicBezTo>
                <a:cubicBezTo>
                  <a:pt x="7358070" y="1640171"/>
                  <a:pt x="7154039" y="1590004"/>
                  <a:pt x="6954981" y="1606550"/>
                </a:cubicBezTo>
                <a:cubicBezTo>
                  <a:pt x="6755923" y="1623096"/>
                  <a:pt x="6403574" y="1583971"/>
                  <a:pt x="6259483" y="1606550"/>
                </a:cubicBezTo>
                <a:cubicBezTo>
                  <a:pt x="6115392" y="1629129"/>
                  <a:pt x="5632277" y="1567964"/>
                  <a:pt x="5410975" y="1606550"/>
                </a:cubicBezTo>
                <a:cubicBezTo>
                  <a:pt x="5189673" y="1645136"/>
                  <a:pt x="5027091" y="1579416"/>
                  <a:pt x="4715477" y="1606550"/>
                </a:cubicBezTo>
                <a:cubicBezTo>
                  <a:pt x="4403863" y="1633684"/>
                  <a:pt x="4481560" y="1600253"/>
                  <a:pt x="4249493" y="1606550"/>
                </a:cubicBezTo>
                <a:cubicBezTo>
                  <a:pt x="4017426" y="1612847"/>
                  <a:pt x="3919936" y="1617014"/>
                  <a:pt x="3707005" y="1606550"/>
                </a:cubicBezTo>
                <a:cubicBezTo>
                  <a:pt x="3494074" y="1596086"/>
                  <a:pt x="3091406" y="1566307"/>
                  <a:pt x="2858497" y="1606550"/>
                </a:cubicBezTo>
                <a:cubicBezTo>
                  <a:pt x="2625588" y="1646793"/>
                  <a:pt x="2498178" y="1579866"/>
                  <a:pt x="2162999" y="1606550"/>
                </a:cubicBezTo>
                <a:cubicBezTo>
                  <a:pt x="1827820" y="1633234"/>
                  <a:pt x="1863481" y="1584037"/>
                  <a:pt x="1620511" y="1606550"/>
                </a:cubicBezTo>
                <a:cubicBezTo>
                  <a:pt x="1377541" y="1629063"/>
                  <a:pt x="1209352" y="1612228"/>
                  <a:pt x="925012" y="1606550"/>
                </a:cubicBezTo>
                <a:cubicBezTo>
                  <a:pt x="640672" y="1600872"/>
                  <a:pt x="357075" y="1599513"/>
                  <a:pt x="0" y="1606550"/>
                </a:cubicBezTo>
                <a:cubicBezTo>
                  <a:pt x="-3912" y="1453240"/>
                  <a:pt x="4469" y="1254820"/>
                  <a:pt x="0" y="1119230"/>
                </a:cubicBezTo>
                <a:cubicBezTo>
                  <a:pt x="-4469" y="983640"/>
                  <a:pt x="-2133" y="694253"/>
                  <a:pt x="0" y="567648"/>
                </a:cubicBezTo>
                <a:cubicBezTo>
                  <a:pt x="2133" y="441043"/>
                  <a:pt x="-25538" y="257815"/>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C6ED028C-15D5-6EAE-CEA1-30683B587AF4}"/>
              </a:ext>
            </a:extLst>
          </p:cNvPr>
          <p:cNvSpPr txBox="1">
            <a:spLocks/>
          </p:cNvSpPr>
          <p:nvPr/>
        </p:nvSpPr>
        <p:spPr>
          <a:xfrm>
            <a:off x="596899" y="4153330"/>
            <a:ext cx="7485379" cy="2350772"/>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Clr>
                <a:srgbClr val="E2219B"/>
              </a:buClr>
              <a:buFont typeface="Arial" panose="020B0604020202020204" pitchFamily="34" charset="0"/>
              <a:buChar char="•"/>
              <a:defRPr sz="2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1pPr>
            <a:lvl2pPr marL="685800" indent="-228600" algn="l" defTabSz="914400" rtl="0" eaLnBrk="1" latinLnBrk="0" hangingPunct="1">
              <a:lnSpc>
                <a:spcPct val="90000"/>
              </a:lnSpc>
              <a:spcBef>
                <a:spcPts val="500"/>
              </a:spcBef>
              <a:buClr>
                <a:srgbClr val="E2219B"/>
              </a:buClr>
              <a:buFont typeface="Arial" panose="020B0604020202020204" pitchFamily="34" charset="0"/>
              <a:buChar char="•"/>
              <a:defRPr sz="24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1143000" indent="-228600" algn="l" defTabSz="914400" rtl="0" eaLnBrk="1" latinLnBrk="0" hangingPunct="1">
              <a:lnSpc>
                <a:spcPct val="90000"/>
              </a:lnSpc>
              <a:spcBef>
                <a:spcPts val="500"/>
              </a:spcBef>
              <a:buClr>
                <a:srgbClr val="E2219B"/>
              </a:buClr>
              <a:buFont typeface="Arial" panose="020B0604020202020204" pitchFamily="34" charset="0"/>
              <a:buChar char="•"/>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6002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20574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Montserrat ExtraBold" panose="00000900000000000000" pitchFamily="50" charset="0"/>
              </a:rPr>
              <a:t>CWB SOLUTION – </a:t>
            </a:r>
            <a:r>
              <a:rPr lang="en-US">
                <a:solidFill>
                  <a:srgbClr val="E04D9A"/>
                </a:solidFill>
                <a:latin typeface="Montserrat ExtraBold" panose="00000900000000000000" pitchFamily="50" charset="0"/>
              </a:rPr>
              <a:t>Investing local pension funds in the local area</a:t>
            </a:r>
          </a:p>
          <a:p>
            <a:r>
              <a:rPr lang="en-GB" sz="2900"/>
              <a:t>Preston City Council have partnered with Lancashire County Council to maximise the social return of public pensions through the Lancashire Local Government Pension Fund. Since 2013, the Pension Fund has allocated £100m for investment in Preston and South </a:t>
            </a:r>
            <a:r>
              <a:rPr lang="en-GB" sz="2900" err="1"/>
              <a:t>Ribble</a:t>
            </a:r>
            <a:r>
              <a:rPr lang="en-GB" sz="2900"/>
              <a:t> and a further £100m for investment in wider Lancashire. </a:t>
            </a:r>
          </a:p>
          <a:p>
            <a:r>
              <a:rPr lang="en-GB" sz="2900"/>
              <a:t>The Council are now drawing up plans to establish a Lancashire community bank in partnership with Liverpool and Wirral Councils. A bank of this type would support local SMEs and the reduction of financial and social inequality would be at the heart of its mission.</a:t>
            </a:r>
          </a:p>
          <a:p>
            <a:endParaRPr lang="en-US" sz="2900"/>
          </a:p>
        </p:txBody>
      </p:sp>
      <p:sp>
        <p:nvSpPr>
          <p:cNvPr id="6" name="Rectangle 5">
            <a:extLst>
              <a:ext uri="{FF2B5EF4-FFF2-40B4-BE49-F238E27FC236}">
                <a16:creationId xmlns:a16="http://schemas.microsoft.com/office/drawing/2014/main" id="{EA1C2825-38D1-1123-1AE8-FBF85139054B}"/>
              </a:ext>
            </a:extLst>
          </p:cNvPr>
          <p:cNvSpPr/>
          <p:nvPr/>
        </p:nvSpPr>
        <p:spPr>
          <a:xfrm>
            <a:off x="477521" y="4010454"/>
            <a:ext cx="7650479" cy="2493648"/>
          </a:xfrm>
          <a:custGeom>
            <a:avLst/>
            <a:gdLst>
              <a:gd name="connsiteX0" fmla="*/ 0 w 7650479"/>
              <a:gd name="connsiteY0" fmla="*/ 0 h 2493648"/>
              <a:gd name="connsiteX1" fmla="*/ 618993 w 7650479"/>
              <a:gd name="connsiteY1" fmla="*/ 0 h 2493648"/>
              <a:gd name="connsiteX2" fmla="*/ 1084977 w 7650479"/>
              <a:gd name="connsiteY2" fmla="*/ 0 h 2493648"/>
              <a:gd name="connsiteX3" fmla="*/ 1933485 w 7650479"/>
              <a:gd name="connsiteY3" fmla="*/ 0 h 2493648"/>
              <a:gd name="connsiteX4" fmla="*/ 2552478 w 7650479"/>
              <a:gd name="connsiteY4" fmla="*/ 0 h 2493648"/>
              <a:gd name="connsiteX5" fmla="*/ 3171471 w 7650479"/>
              <a:gd name="connsiteY5" fmla="*/ 0 h 2493648"/>
              <a:gd name="connsiteX6" fmla="*/ 4019979 w 7650479"/>
              <a:gd name="connsiteY6" fmla="*/ 0 h 2493648"/>
              <a:gd name="connsiteX7" fmla="*/ 4562467 w 7650479"/>
              <a:gd name="connsiteY7" fmla="*/ 0 h 2493648"/>
              <a:gd name="connsiteX8" fmla="*/ 5410975 w 7650479"/>
              <a:gd name="connsiteY8" fmla="*/ 0 h 2493648"/>
              <a:gd name="connsiteX9" fmla="*/ 6259483 w 7650479"/>
              <a:gd name="connsiteY9" fmla="*/ 0 h 2493648"/>
              <a:gd name="connsiteX10" fmla="*/ 6954981 w 7650479"/>
              <a:gd name="connsiteY10" fmla="*/ 0 h 2493648"/>
              <a:gd name="connsiteX11" fmla="*/ 7650479 w 7650479"/>
              <a:gd name="connsiteY11" fmla="*/ 0 h 2493648"/>
              <a:gd name="connsiteX12" fmla="*/ 7650479 w 7650479"/>
              <a:gd name="connsiteY12" fmla="*/ 598476 h 2493648"/>
              <a:gd name="connsiteX13" fmla="*/ 7650479 w 7650479"/>
              <a:gd name="connsiteY13" fmla="*/ 1147078 h 2493648"/>
              <a:gd name="connsiteX14" fmla="*/ 7650479 w 7650479"/>
              <a:gd name="connsiteY14" fmla="*/ 1770490 h 2493648"/>
              <a:gd name="connsiteX15" fmla="*/ 7650479 w 7650479"/>
              <a:gd name="connsiteY15" fmla="*/ 2493648 h 2493648"/>
              <a:gd name="connsiteX16" fmla="*/ 6954981 w 7650479"/>
              <a:gd name="connsiteY16" fmla="*/ 2493648 h 2493648"/>
              <a:gd name="connsiteX17" fmla="*/ 6106473 w 7650479"/>
              <a:gd name="connsiteY17" fmla="*/ 2493648 h 2493648"/>
              <a:gd name="connsiteX18" fmla="*/ 5410975 w 7650479"/>
              <a:gd name="connsiteY18" fmla="*/ 2493648 h 2493648"/>
              <a:gd name="connsiteX19" fmla="*/ 4944991 w 7650479"/>
              <a:gd name="connsiteY19" fmla="*/ 2493648 h 2493648"/>
              <a:gd name="connsiteX20" fmla="*/ 4402503 w 7650479"/>
              <a:gd name="connsiteY20" fmla="*/ 2493648 h 2493648"/>
              <a:gd name="connsiteX21" fmla="*/ 3553995 w 7650479"/>
              <a:gd name="connsiteY21" fmla="*/ 2493648 h 2493648"/>
              <a:gd name="connsiteX22" fmla="*/ 2858497 w 7650479"/>
              <a:gd name="connsiteY22" fmla="*/ 2493648 h 2493648"/>
              <a:gd name="connsiteX23" fmla="*/ 2316009 w 7650479"/>
              <a:gd name="connsiteY23" fmla="*/ 2493648 h 2493648"/>
              <a:gd name="connsiteX24" fmla="*/ 1620511 w 7650479"/>
              <a:gd name="connsiteY24" fmla="*/ 2493648 h 2493648"/>
              <a:gd name="connsiteX25" fmla="*/ 1154527 w 7650479"/>
              <a:gd name="connsiteY25" fmla="*/ 2493648 h 2493648"/>
              <a:gd name="connsiteX26" fmla="*/ 688543 w 7650479"/>
              <a:gd name="connsiteY26" fmla="*/ 2493648 h 2493648"/>
              <a:gd name="connsiteX27" fmla="*/ 0 w 7650479"/>
              <a:gd name="connsiteY27" fmla="*/ 2493648 h 2493648"/>
              <a:gd name="connsiteX28" fmla="*/ 0 w 7650479"/>
              <a:gd name="connsiteY28" fmla="*/ 1920109 h 2493648"/>
              <a:gd name="connsiteX29" fmla="*/ 0 w 7650479"/>
              <a:gd name="connsiteY29" fmla="*/ 1246824 h 2493648"/>
              <a:gd name="connsiteX30" fmla="*/ 0 w 7650479"/>
              <a:gd name="connsiteY30" fmla="*/ 648348 h 2493648"/>
              <a:gd name="connsiteX31" fmla="*/ 0 w 7650479"/>
              <a:gd name="connsiteY31" fmla="*/ 0 h 249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50479" h="2493648" extrusionOk="0">
                <a:moveTo>
                  <a:pt x="0" y="0"/>
                </a:moveTo>
                <a:cubicBezTo>
                  <a:pt x="161535" y="2061"/>
                  <a:pt x="475294" y="-26884"/>
                  <a:pt x="618993" y="0"/>
                </a:cubicBezTo>
                <a:cubicBezTo>
                  <a:pt x="762692" y="26884"/>
                  <a:pt x="941733" y="-20868"/>
                  <a:pt x="1084977" y="0"/>
                </a:cubicBezTo>
                <a:cubicBezTo>
                  <a:pt x="1228221" y="20868"/>
                  <a:pt x="1595037" y="37488"/>
                  <a:pt x="1933485" y="0"/>
                </a:cubicBezTo>
                <a:cubicBezTo>
                  <a:pt x="2271933" y="-37488"/>
                  <a:pt x="2287787" y="12184"/>
                  <a:pt x="2552478" y="0"/>
                </a:cubicBezTo>
                <a:cubicBezTo>
                  <a:pt x="2817169" y="-12184"/>
                  <a:pt x="2895545" y="29413"/>
                  <a:pt x="3171471" y="0"/>
                </a:cubicBezTo>
                <a:cubicBezTo>
                  <a:pt x="3447397" y="-29413"/>
                  <a:pt x="3714293" y="-9536"/>
                  <a:pt x="4019979" y="0"/>
                </a:cubicBezTo>
                <a:cubicBezTo>
                  <a:pt x="4325665" y="9536"/>
                  <a:pt x="4305223" y="-17735"/>
                  <a:pt x="4562467" y="0"/>
                </a:cubicBezTo>
                <a:cubicBezTo>
                  <a:pt x="4819711" y="17735"/>
                  <a:pt x="5164734" y="-13696"/>
                  <a:pt x="5410975" y="0"/>
                </a:cubicBezTo>
                <a:cubicBezTo>
                  <a:pt x="5657216" y="13696"/>
                  <a:pt x="5848803" y="-31525"/>
                  <a:pt x="6259483" y="0"/>
                </a:cubicBezTo>
                <a:cubicBezTo>
                  <a:pt x="6670163" y="31525"/>
                  <a:pt x="6758277" y="9581"/>
                  <a:pt x="6954981" y="0"/>
                </a:cubicBezTo>
                <a:cubicBezTo>
                  <a:pt x="7151685" y="-9581"/>
                  <a:pt x="7392759" y="21496"/>
                  <a:pt x="7650479" y="0"/>
                </a:cubicBezTo>
                <a:cubicBezTo>
                  <a:pt x="7644146" y="190220"/>
                  <a:pt x="7641120" y="468322"/>
                  <a:pt x="7650479" y="598476"/>
                </a:cubicBezTo>
                <a:cubicBezTo>
                  <a:pt x="7659838" y="728630"/>
                  <a:pt x="7652770" y="984683"/>
                  <a:pt x="7650479" y="1147078"/>
                </a:cubicBezTo>
                <a:cubicBezTo>
                  <a:pt x="7648188" y="1309473"/>
                  <a:pt x="7634818" y="1628304"/>
                  <a:pt x="7650479" y="1770490"/>
                </a:cubicBezTo>
                <a:cubicBezTo>
                  <a:pt x="7666140" y="1912676"/>
                  <a:pt x="7663214" y="2230065"/>
                  <a:pt x="7650479" y="2493648"/>
                </a:cubicBezTo>
                <a:cubicBezTo>
                  <a:pt x="7461975" y="2477055"/>
                  <a:pt x="7099072" y="2471069"/>
                  <a:pt x="6954981" y="2493648"/>
                </a:cubicBezTo>
                <a:cubicBezTo>
                  <a:pt x="6810890" y="2516227"/>
                  <a:pt x="6327775" y="2455062"/>
                  <a:pt x="6106473" y="2493648"/>
                </a:cubicBezTo>
                <a:cubicBezTo>
                  <a:pt x="5885171" y="2532234"/>
                  <a:pt x="5722589" y="2466514"/>
                  <a:pt x="5410975" y="2493648"/>
                </a:cubicBezTo>
                <a:cubicBezTo>
                  <a:pt x="5099361" y="2520782"/>
                  <a:pt x="5177058" y="2487351"/>
                  <a:pt x="4944991" y="2493648"/>
                </a:cubicBezTo>
                <a:cubicBezTo>
                  <a:pt x="4712924" y="2499945"/>
                  <a:pt x="4615434" y="2504112"/>
                  <a:pt x="4402503" y="2493648"/>
                </a:cubicBezTo>
                <a:cubicBezTo>
                  <a:pt x="4189572" y="2483184"/>
                  <a:pt x="3786904" y="2453405"/>
                  <a:pt x="3553995" y="2493648"/>
                </a:cubicBezTo>
                <a:cubicBezTo>
                  <a:pt x="3321086" y="2533891"/>
                  <a:pt x="3193676" y="2466964"/>
                  <a:pt x="2858497" y="2493648"/>
                </a:cubicBezTo>
                <a:cubicBezTo>
                  <a:pt x="2523318" y="2520332"/>
                  <a:pt x="2558979" y="2471135"/>
                  <a:pt x="2316009" y="2493648"/>
                </a:cubicBezTo>
                <a:cubicBezTo>
                  <a:pt x="2073039" y="2516161"/>
                  <a:pt x="1903726" y="2497793"/>
                  <a:pt x="1620511" y="2493648"/>
                </a:cubicBezTo>
                <a:cubicBezTo>
                  <a:pt x="1337296" y="2489503"/>
                  <a:pt x="1321412" y="2508542"/>
                  <a:pt x="1154527" y="2493648"/>
                </a:cubicBezTo>
                <a:cubicBezTo>
                  <a:pt x="987642" y="2478754"/>
                  <a:pt x="881285" y="2501699"/>
                  <a:pt x="688543" y="2493648"/>
                </a:cubicBezTo>
                <a:cubicBezTo>
                  <a:pt x="495801" y="2485597"/>
                  <a:pt x="146613" y="2522400"/>
                  <a:pt x="0" y="2493648"/>
                </a:cubicBezTo>
                <a:cubicBezTo>
                  <a:pt x="17121" y="2215612"/>
                  <a:pt x="25576" y="2165271"/>
                  <a:pt x="0" y="1920109"/>
                </a:cubicBezTo>
                <a:cubicBezTo>
                  <a:pt x="-25576" y="1674947"/>
                  <a:pt x="-23353" y="1451473"/>
                  <a:pt x="0" y="1246824"/>
                </a:cubicBezTo>
                <a:cubicBezTo>
                  <a:pt x="23353" y="1042175"/>
                  <a:pt x="11146" y="773787"/>
                  <a:pt x="0" y="648348"/>
                </a:cubicBezTo>
                <a:cubicBezTo>
                  <a:pt x="-11146" y="522909"/>
                  <a:pt x="-12047" y="194079"/>
                  <a:pt x="0" y="0"/>
                </a:cubicBezTo>
                <a:close/>
              </a:path>
            </a:pathLst>
          </a:custGeom>
          <a:noFill/>
          <a:ln w="38100">
            <a:solidFill>
              <a:srgbClr val="E04D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7F91C16-3AC2-E547-5DDF-7ADDD50746F0}"/>
              </a:ext>
            </a:extLst>
          </p:cNvPr>
          <p:cNvPicPr>
            <a:picLocks noChangeAspect="1"/>
          </p:cNvPicPr>
          <p:nvPr/>
        </p:nvPicPr>
        <p:blipFill>
          <a:blip r:embed="rId3"/>
          <a:stretch>
            <a:fillRect/>
          </a:stretch>
        </p:blipFill>
        <p:spPr>
          <a:xfrm>
            <a:off x="8623300" y="1904478"/>
            <a:ext cx="3276600" cy="3276600"/>
          </a:xfrm>
          <a:prstGeom prst="rect">
            <a:avLst/>
          </a:prstGeom>
        </p:spPr>
      </p:pic>
      <p:sp>
        <p:nvSpPr>
          <p:cNvPr id="8" name="Oval 7">
            <a:extLst>
              <a:ext uri="{FF2B5EF4-FFF2-40B4-BE49-F238E27FC236}">
                <a16:creationId xmlns:a16="http://schemas.microsoft.com/office/drawing/2014/main" id="{1934D585-0154-3F65-B49D-FF425EE0B9CD}"/>
              </a:ext>
            </a:extLst>
          </p:cNvPr>
          <p:cNvSpPr/>
          <p:nvPr/>
        </p:nvSpPr>
        <p:spPr>
          <a:xfrm>
            <a:off x="10588818" y="3781854"/>
            <a:ext cx="228600" cy="228600"/>
          </a:xfrm>
          <a:prstGeom prst="ellipse">
            <a:avLst/>
          </a:prstGeom>
          <a:solidFill>
            <a:srgbClr val="E0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B6B03E6-74CE-61B8-0B87-2CF0273E68B1}"/>
              </a:ext>
            </a:extLst>
          </p:cNvPr>
          <p:cNvSpPr txBox="1"/>
          <p:nvPr/>
        </p:nvSpPr>
        <p:spPr>
          <a:xfrm>
            <a:off x="9667276" y="5235664"/>
            <a:ext cx="2300284" cy="923330"/>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E2219B"/>
              </a:buClr>
              <a:buSzTx/>
              <a:tabLst/>
              <a:defRPr/>
            </a:pPr>
            <a:r>
              <a:rPr kumimoji="0" lang="en-US" sz="2000" b="0" i="0" u="none" strike="noStrike" kern="1200" cap="none" spc="0" normalizeH="0" baseline="0" noProof="0">
                <a:ln>
                  <a:noFill/>
                </a:ln>
                <a:solidFill>
                  <a:prstClr val="black"/>
                </a:solidFill>
                <a:effectLst/>
                <a:uLnTx/>
                <a:uFillTx/>
                <a:latin typeface="Montserrat ExtraBold" panose="00000900000000000000" pitchFamily="50" charset="0"/>
                <a:ea typeface="Open Sans" panose="020B0606030504020204" pitchFamily="34" charset="0"/>
                <a:cs typeface="Mongolian Baiti" panose="03000500000000000000" pitchFamily="66" charset="0"/>
              </a:rPr>
              <a:t>Making financial power work for places</a:t>
            </a:r>
          </a:p>
        </p:txBody>
      </p:sp>
      <p:pic>
        <p:nvPicPr>
          <p:cNvPr id="13" name="Content Placeholder 3">
            <a:extLst>
              <a:ext uri="{FF2B5EF4-FFF2-40B4-BE49-F238E27FC236}">
                <a16:creationId xmlns:a16="http://schemas.microsoft.com/office/drawing/2014/main" id="{099EA5A5-BE86-77CC-FE1D-839948A15848}"/>
              </a:ext>
            </a:extLst>
          </p:cNvPr>
          <p:cNvPicPr>
            <a:picLocks noChangeAspect="1"/>
          </p:cNvPicPr>
          <p:nvPr/>
        </p:nvPicPr>
        <p:blipFill>
          <a:blip r:embed="rId4"/>
          <a:stretch>
            <a:fillRect/>
          </a:stretch>
        </p:blipFill>
        <p:spPr>
          <a:xfrm>
            <a:off x="8398042" y="5049301"/>
            <a:ext cx="1365487" cy="1296057"/>
          </a:xfrm>
          <a:prstGeom prst="rect">
            <a:avLst/>
          </a:prstGeom>
        </p:spPr>
      </p:pic>
    </p:spTree>
    <p:extLst>
      <p:ext uri="{BB962C8B-B14F-4D97-AF65-F5344CB8AC3E}">
        <p14:creationId xmlns:p14="http://schemas.microsoft.com/office/powerpoint/2010/main" val="2910792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33A88-939E-4B0E-984A-32D1CE3A177A}"/>
              </a:ext>
            </a:extLst>
          </p:cNvPr>
          <p:cNvSpPr/>
          <p:nvPr/>
        </p:nvSpPr>
        <p:spPr>
          <a:xfrm>
            <a:off x="-11151" y="1753644"/>
            <a:ext cx="12192000" cy="5104356"/>
          </a:xfrm>
          <a:prstGeom prst="rect">
            <a:avLst/>
          </a:prstGeom>
          <a:solidFill>
            <a:srgbClr val="0A4958"/>
          </a:solidFill>
          <a:ln>
            <a:solidFill>
              <a:srgbClr val="0A4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5C4F70-1114-44E2-94BB-8294BEC21050}"/>
              </a:ext>
            </a:extLst>
          </p:cNvPr>
          <p:cNvSpPr>
            <a:spLocks noGrp="1"/>
          </p:cNvSpPr>
          <p:nvPr>
            <p:ph type="title"/>
          </p:nvPr>
        </p:nvSpPr>
        <p:spPr/>
        <p:txBody>
          <a:bodyPr/>
          <a:lstStyle/>
          <a:p>
            <a:r>
              <a:rPr lang="en-GB">
                <a:latin typeface="Montserrat ExtraBold" panose="00000900000000000000" pitchFamily="50" charset="0"/>
              </a:rPr>
              <a:t>Questions?</a:t>
            </a:r>
          </a:p>
        </p:txBody>
      </p:sp>
      <p:sp>
        <p:nvSpPr>
          <p:cNvPr id="3" name="Text Placeholder 2">
            <a:extLst>
              <a:ext uri="{FF2B5EF4-FFF2-40B4-BE49-F238E27FC236}">
                <a16:creationId xmlns:a16="http://schemas.microsoft.com/office/drawing/2014/main" id="{BAE27DBD-EA04-497E-B2D9-1C1077F51D0B}"/>
              </a:ext>
            </a:extLst>
          </p:cNvPr>
          <p:cNvSpPr>
            <a:spLocks noGrp="1"/>
          </p:cNvSpPr>
          <p:nvPr>
            <p:ph type="body" idx="1"/>
          </p:nvPr>
        </p:nvSpPr>
        <p:spPr/>
        <p:txBody>
          <a:bodyPr/>
          <a:lstStyle/>
          <a:p>
            <a:endParaRPr lang="en-US">
              <a:solidFill>
                <a:schemeClr val="bg1"/>
              </a:solidFill>
            </a:endParaRPr>
          </a:p>
          <a:p>
            <a:endParaRPr lang="en-US">
              <a:solidFill>
                <a:schemeClr val="bg1"/>
              </a:solidFill>
            </a:endParaRPr>
          </a:p>
        </p:txBody>
      </p:sp>
    </p:spTree>
    <p:extLst>
      <p:ext uri="{BB962C8B-B14F-4D97-AF65-F5344CB8AC3E}">
        <p14:creationId xmlns:p14="http://schemas.microsoft.com/office/powerpoint/2010/main" val="675827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33A88-939E-4B0E-984A-32D1CE3A177A}"/>
              </a:ext>
            </a:extLst>
          </p:cNvPr>
          <p:cNvSpPr/>
          <p:nvPr/>
        </p:nvSpPr>
        <p:spPr>
          <a:xfrm>
            <a:off x="-11151" y="1753644"/>
            <a:ext cx="12192000" cy="5104356"/>
          </a:xfrm>
          <a:prstGeom prst="rect">
            <a:avLst/>
          </a:prstGeom>
          <a:solidFill>
            <a:srgbClr val="0A4958"/>
          </a:solidFill>
          <a:ln>
            <a:solidFill>
              <a:srgbClr val="0A4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5C4F70-1114-44E2-94BB-8294BEC21050}"/>
              </a:ext>
            </a:extLst>
          </p:cNvPr>
          <p:cNvSpPr>
            <a:spLocks noGrp="1"/>
          </p:cNvSpPr>
          <p:nvPr>
            <p:ph type="title"/>
          </p:nvPr>
        </p:nvSpPr>
        <p:spPr/>
        <p:txBody>
          <a:bodyPr/>
          <a:lstStyle/>
          <a:p>
            <a:r>
              <a:rPr lang="en-GB">
                <a:latin typeface="Montserrat ExtraBold" panose="00000900000000000000" pitchFamily="50" charset="0"/>
              </a:rPr>
              <a:t>Break</a:t>
            </a:r>
          </a:p>
        </p:txBody>
      </p:sp>
      <p:sp>
        <p:nvSpPr>
          <p:cNvPr id="3" name="Text Placeholder 2">
            <a:extLst>
              <a:ext uri="{FF2B5EF4-FFF2-40B4-BE49-F238E27FC236}">
                <a16:creationId xmlns:a16="http://schemas.microsoft.com/office/drawing/2014/main" id="{BAE27DBD-EA04-497E-B2D9-1C1077F51D0B}"/>
              </a:ext>
            </a:extLst>
          </p:cNvPr>
          <p:cNvSpPr>
            <a:spLocks noGrp="1"/>
          </p:cNvSpPr>
          <p:nvPr>
            <p:ph type="body" idx="1"/>
          </p:nvPr>
        </p:nvSpPr>
        <p:spPr>
          <a:xfrm>
            <a:off x="831850" y="4589463"/>
            <a:ext cx="10515600" cy="2268537"/>
          </a:xfrm>
        </p:spPr>
        <p:txBody>
          <a:bodyPr/>
          <a:lstStyle/>
          <a:p>
            <a:endParaRPr lang="en-US">
              <a:solidFill>
                <a:schemeClr val="bg1"/>
              </a:solidFill>
            </a:endParaRPr>
          </a:p>
          <a:p>
            <a:endParaRPr lang="en-US">
              <a:solidFill>
                <a:schemeClr val="bg1"/>
              </a:solidFill>
            </a:endParaRPr>
          </a:p>
          <a:p>
            <a:endParaRPr lang="en-US">
              <a:solidFill>
                <a:schemeClr val="bg1"/>
              </a:solidFill>
            </a:endParaRPr>
          </a:p>
          <a:p>
            <a:r>
              <a:rPr lang="en-US" i="1">
                <a:solidFill>
                  <a:schemeClr val="bg1"/>
                </a:solidFill>
              </a:rPr>
              <a:t>5 mins</a:t>
            </a:r>
          </a:p>
          <a:p>
            <a:endParaRPr lang="en-US">
              <a:solidFill>
                <a:schemeClr val="bg1"/>
              </a:solidFill>
            </a:endParaRPr>
          </a:p>
        </p:txBody>
      </p:sp>
    </p:spTree>
    <p:extLst>
      <p:ext uri="{BB962C8B-B14F-4D97-AF65-F5344CB8AC3E}">
        <p14:creationId xmlns:p14="http://schemas.microsoft.com/office/powerpoint/2010/main" val="2983785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5007B-E7C3-45F6-BA5E-F4D3861541A9}"/>
              </a:ext>
            </a:extLst>
          </p:cNvPr>
          <p:cNvSpPr>
            <a:spLocks noGrp="1"/>
          </p:cNvSpPr>
          <p:nvPr>
            <p:ph type="title"/>
          </p:nvPr>
        </p:nvSpPr>
        <p:spPr/>
        <p:txBody>
          <a:bodyPr/>
          <a:lstStyle/>
          <a:p>
            <a:r>
              <a:rPr lang="en-GB"/>
              <a:t>About CLES</a:t>
            </a:r>
          </a:p>
        </p:txBody>
      </p:sp>
      <p:sp>
        <p:nvSpPr>
          <p:cNvPr id="3" name="TextBox 2">
            <a:extLst>
              <a:ext uri="{FF2B5EF4-FFF2-40B4-BE49-F238E27FC236}">
                <a16:creationId xmlns:a16="http://schemas.microsoft.com/office/drawing/2014/main" id="{EA62B74E-7339-4DDF-A6F1-5D523FDB0923}"/>
              </a:ext>
            </a:extLst>
          </p:cNvPr>
          <p:cNvSpPr txBox="1"/>
          <p:nvPr/>
        </p:nvSpPr>
        <p:spPr>
          <a:xfrm>
            <a:off x="847657" y="2677821"/>
            <a:ext cx="5816530" cy="3416320"/>
          </a:xfrm>
          <a:prstGeom prst="rect">
            <a:avLst/>
          </a:prstGeom>
          <a:noFill/>
          <a:ln w="76200">
            <a:noFill/>
            <a:prstDash val="dash"/>
          </a:ln>
        </p:spPr>
        <p:txBody>
          <a:bodyPr wrap="square" rtlCol="0">
            <a:spAutoFit/>
          </a:bodyPr>
          <a:lstStyle/>
          <a:p>
            <a:pPr marL="342874" indent="-342874">
              <a:spcAft>
                <a:spcPts val="1200"/>
              </a:spcAft>
              <a:buClr>
                <a:srgbClr val="E2209A"/>
              </a:buClr>
              <a:buFont typeface="Arial" panose="020B0604020202020204" pitchFamily="34" charset="0"/>
              <a:buChar char="•"/>
            </a:pPr>
            <a:r>
              <a:rPr lang="en-GB" sz="2800">
                <a:latin typeface="Montserrat" panose="00000500000000000000" pitchFamily="50" charset="0"/>
                <a:ea typeface="Open Sans" panose="020B0606030504020204" pitchFamily="34" charset="0"/>
                <a:cs typeface="Open Sans" panose="020B0606030504020204" pitchFamily="34" charset="0"/>
              </a:rPr>
              <a:t>The </a:t>
            </a:r>
            <a:r>
              <a:rPr lang="en-GB" sz="2800" b="1">
                <a:latin typeface="Montserrat ExtraBold" panose="00000900000000000000" pitchFamily="50" charset="0"/>
                <a:ea typeface="Open Sans" panose="020B0606030504020204" pitchFamily="34" charset="0"/>
                <a:cs typeface="Open Sans" panose="020B0606030504020204" pitchFamily="34" charset="0"/>
              </a:rPr>
              <a:t>national organisation </a:t>
            </a:r>
            <a:r>
              <a:rPr lang="en-GB" sz="2800">
                <a:latin typeface="Montserrat" panose="00000500000000000000" pitchFamily="50" charset="0"/>
                <a:ea typeface="Open Sans" panose="020B0606030504020204" pitchFamily="34" charset="0"/>
                <a:cs typeface="Open Sans" panose="020B0606030504020204" pitchFamily="34" charset="0"/>
              </a:rPr>
              <a:t>for </a:t>
            </a:r>
            <a:r>
              <a:rPr lang="en-GB" sz="2800" b="1">
                <a:latin typeface="Montserrat ExtraBold" panose="00000900000000000000" pitchFamily="50" charset="0"/>
                <a:ea typeface="Open Sans" panose="020B0606030504020204" pitchFamily="34" charset="0"/>
                <a:cs typeface="Open Sans" panose="020B0606030504020204" pitchFamily="34" charset="0"/>
              </a:rPr>
              <a:t>local economies</a:t>
            </a:r>
          </a:p>
          <a:p>
            <a:pPr marL="342874" indent="-342874">
              <a:spcAft>
                <a:spcPts val="1200"/>
              </a:spcAft>
              <a:buClr>
                <a:srgbClr val="E2209A"/>
              </a:buClr>
              <a:buFont typeface="Arial" panose="020B0604020202020204" pitchFamily="34" charset="0"/>
              <a:buChar char="•"/>
            </a:pPr>
            <a:r>
              <a:rPr lang="en-GB" sz="2800">
                <a:latin typeface="Montserrat" panose="00000500000000000000" pitchFamily="50" charset="0"/>
                <a:ea typeface="Open Sans" panose="020B0606030504020204" pitchFamily="34" charset="0"/>
                <a:cs typeface="Open Sans" panose="020B0606030504020204" pitchFamily="34" charset="0"/>
              </a:rPr>
              <a:t>Progressive economics for people, planet and place</a:t>
            </a:r>
          </a:p>
          <a:p>
            <a:pPr marL="342874" indent="-342874">
              <a:spcAft>
                <a:spcPts val="1200"/>
              </a:spcAft>
              <a:buClr>
                <a:srgbClr val="E2209A"/>
              </a:buClr>
              <a:buFont typeface="Arial" panose="020B0604020202020204" pitchFamily="34" charset="0"/>
              <a:buChar char="•"/>
            </a:pPr>
            <a:r>
              <a:rPr lang="en-GB" sz="2800">
                <a:latin typeface="Montserrat" panose="00000500000000000000" pitchFamily="50" charset="0"/>
                <a:ea typeface="Open Sans" panose="020B0606030504020204" pitchFamily="34" charset="0"/>
                <a:cs typeface="Open Sans" panose="020B0606030504020204" pitchFamily="34" charset="0"/>
              </a:rPr>
              <a:t>Thinking </a:t>
            </a:r>
            <a:r>
              <a:rPr lang="en-GB" sz="2800" i="1">
                <a:latin typeface="Montserrat" panose="00000500000000000000" pitchFamily="50" charset="0"/>
                <a:ea typeface="Open Sans" panose="020B0606030504020204" pitchFamily="34" charset="0"/>
                <a:cs typeface="Open Sans" panose="020B0606030504020204" pitchFamily="34" charset="0"/>
              </a:rPr>
              <a:t>and doing</a:t>
            </a:r>
            <a:r>
              <a:rPr lang="en-GB" sz="2800">
                <a:latin typeface="Montserrat" panose="00000500000000000000" pitchFamily="50" charset="0"/>
                <a:ea typeface="Open Sans" panose="020B0606030504020204" pitchFamily="34" charset="0"/>
                <a:cs typeface="Open Sans" panose="020B0606030504020204" pitchFamily="34" charset="0"/>
              </a:rPr>
              <a:t>, to achieve social justice and effective public services</a:t>
            </a:r>
          </a:p>
        </p:txBody>
      </p:sp>
      <p:sp>
        <p:nvSpPr>
          <p:cNvPr id="10" name="Rectangle 9">
            <a:extLst>
              <a:ext uri="{FF2B5EF4-FFF2-40B4-BE49-F238E27FC236}">
                <a16:creationId xmlns:a16="http://schemas.microsoft.com/office/drawing/2014/main" id="{2503F7D6-0216-4EA3-8A4C-7D21BBB0B8B5}"/>
              </a:ext>
            </a:extLst>
          </p:cNvPr>
          <p:cNvSpPr/>
          <p:nvPr/>
        </p:nvSpPr>
        <p:spPr>
          <a:xfrm>
            <a:off x="593778" y="2449317"/>
            <a:ext cx="11004451" cy="3873328"/>
          </a:xfrm>
          <a:custGeom>
            <a:avLst/>
            <a:gdLst>
              <a:gd name="connsiteX0" fmla="*/ 0 w 11004451"/>
              <a:gd name="connsiteY0" fmla="*/ 0 h 3873328"/>
              <a:gd name="connsiteX1" fmla="*/ 577734 w 11004451"/>
              <a:gd name="connsiteY1" fmla="*/ 0 h 3873328"/>
              <a:gd name="connsiteX2" fmla="*/ 935378 w 11004451"/>
              <a:gd name="connsiteY2" fmla="*/ 0 h 3873328"/>
              <a:gd name="connsiteX3" fmla="*/ 1843246 w 11004451"/>
              <a:gd name="connsiteY3" fmla="*/ 0 h 3873328"/>
              <a:gd name="connsiteX4" fmla="*/ 2420979 w 11004451"/>
              <a:gd name="connsiteY4" fmla="*/ 0 h 3873328"/>
              <a:gd name="connsiteX5" fmla="*/ 2998713 w 11004451"/>
              <a:gd name="connsiteY5" fmla="*/ 0 h 3873328"/>
              <a:gd name="connsiteX6" fmla="*/ 3906580 w 11004451"/>
              <a:gd name="connsiteY6" fmla="*/ 0 h 3873328"/>
              <a:gd name="connsiteX7" fmla="*/ 4374269 w 11004451"/>
              <a:gd name="connsiteY7" fmla="*/ 0 h 3873328"/>
              <a:gd name="connsiteX8" fmla="*/ 5282136 w 11004451"/>
              <a:gd name="connsiteY8" fmla="*/ 0 h 3873328"/>
              <a:gd name="connsiteX9" fmla="*/ 6190004 w 11004451"/>
              <a:gd name="connsiteY9" fmla="*/ 0 h 3873328"/>
              <a:gd name="connsiteX10" fmla="*/ 6877782 w 11004451"/>
              <a:gd name="connsiteY10" fmla="*/ 0 h 3873328"/>
              <a:gd name="connsiteX11" fmla="*/ 7785649 w 11004451"/>
              <a:gd name="connsiteY11" fmla="*/ 0 h 3873328"/>
              <a:gd name="connsiteX12" fmla="*/ 8363383 w 11004451"/>
              <a:gd name="connsiteY12" fmla="*/ 0 h 3873328"/>
              <a:gd name="connsiteX13" fmla="*/ 8941116 w 11004451"/>
              <a:gd name="connsiteY13" fmla="*/ 0 h 3873328"/>
              <a:gd name="connsiteX14" fmla="*/ 9738939 w 11004451"/>
              <a:gd name="connsiteY14" fmla="*/ 0 h 3873328"/>
              <a:gd name="connsiteX15" fmla="*/ 10316673 w 11004451"/>
              <a:gd name="connsiteY15" fmla="*/ 0 h 3873328"/>
              <a:gd name="connsiteX16" fmla="*/ 11004451 w 11004451"/>
              <a:gd name="connsiteY16" fmla="*/ 0 h 3873328"/>
              <a:gd name="connsiteX17" fmla="*/ 11004451 w 11004451"/>
              <a:gd name="connsiteY17" fmla="*/ 723021 h 3873328"/>
              <a:gd name="connsiteX18" fmla="*/ 11004451 w 11004451"/>
              <a:gd name="connsiteY18" fmla="*/ 1407309 h 3873328"/>
              <a:gd name="connsiteX19" fmla="*/ 11004451 w 11004451"/>
              <a:gd name="connsiteY19" fmla="*/ 2091597 h 3873328"/>
              <a:gd name="connsiteX20" fmla="*/ 11004451 w 11004451"/>
              <a:gd name="connsiteY20" fmla="*/ 2620952 h 3873328"/>
              <a:gd name="connsiteX21" fmla="*/ 11004451 w 11004451"/>
              <a:gd name="connsiteY21" fmla="*/ 3189040 h 3873328"/>
              <a:gd name="connsiteX22" fmla="*/ 11004451 w 11004451"/>
              <a:gd name="connsiteY22" fmla="*/ 3873328 h 3873328"/>
              <a:gd name="connsiteX23" fmla="*/ 10426717 w 11004451"/>
              <a:gd name="connsiteY23" fmla="*/ 3873328 h 3873328"/>
              <a:gd name="connsiteX24" fmla="*/ 9738939 w 11004451"/>
              <a:gd name="connsiteY24" fmla="*/ 3873328 h 3873328"/>
              <a:gd name="connsiteX25" fmla="*/ 9381294 w 11004451"/>
              <a:gd name="connsiteY25" fmla="*/ 3873328 h 3873328"/>
              <a:gd name="connsiteX26" fmla="*/ 9023650 w 11004451"/>
              <a:gd name="connsiteY26" fmla="*/ 3873328 h 3873328"/>
              <a:gd name="connsiteX27" fmla="*/ 8335872 w 11004451"/>
              <a:gd name="connsiteY27" fmla="*/ 3873328 h 3873328"/>
              <a:gd name="connsiteX28" fmla="*/ 7868182 w 11004451"/>
              <a:gd name="connsiteY28" fmla="*/ 3873328 h 3873328"/>
              <a:gd name="connsiteX29" fmla="*/ 7070360 w 11004451"/>
              <a:gd name="connsiteY29" fmla="*/ 3873328 h 3873328"/>
              <a:gd name="connsiteX30" fmla="*/ 6602671 w 11004451"/>
              <a:gd name="connsiteY30" fmla="*/ 3873328 h 3873328"/>
              <a:gd name="connsiteX31" fmla="*/ 5804848 w 11004451"/>
              <a:gd name="connsiteY31" fmla="*/ 3873328 h 3873328"/>
              <a:gd name="connsiteX32" fmla="*/ 5447203 w 11004451"/>
              <a:gd name="connsiteY32" fmla="*/ 3873328 h 3873328"/>
              <a:gd name="connsiteX33" fmla="*/ 4649381 w 11004451"/>
              <a:gd name="connsiteY33" fmla="*/ 3873328 h 3873328"/>
              <a:gd name="connsiteX34" fmla="*/ 4181691 w 11004451"/>
              <a:gd name="connsiteY34" fmla="*/ 3873328 h 3873328"/>
              <a:gd name="connsiteX35" fmla="*/ 3824047 w 11004451"/>
              <a:gd name="connsiteY35" fmla="*/ 3873328 h 3873328"/>
              <a:gd name="connsiteX36" fmla="*/ 3356358 w 11004451"/>
              <a:gd name="connsiteY36" fmla="*/ 3873328 h 3873328"/>
              <a:gd name="connsiteX37" fmla="*/ 2558535 w 11004451"/>
              <a:gd name="connsiteY37" fmla="*/ 3873328 h 3873328"/>
              <a:gd name="connsiteX38" fmla="*/ 2090846 w 11004451"/>
              <a:gd name="connsiteY38" fmla="*/ 3873328 h 3873328"/>
              <a:gd name="connsiteX39" fmla="*/ 1733201 w 11004451"/>
              <a:gd name="connsiteY39" fmla="*/ 3873328 h 3873328"/>
              <a:gd name="connsiteX40" fmla="*/ 1265512 w 11004451"/>
              <a:gd name="connsiteY40" fmla="*/ 3873328 h 3873328"/>
              <a:gd name="connsiteX41" fmla="*/ 687778 w 11004451"/>
              <a:gd name="connsiteY41" fmla="*/ 3873328 h 3873328"/>
              <a:gd name="connsiteX42" fmla="*/ 0 w 11004451"/>
              <a:gd name="connsiteY42" fmla="*/ 3873328 h 3873328"/>
              <a:gd name="connsiteX43" fmla="*/ 0 w 11004451"/>
              <a:gd name="connsiteY43" fmla="*/ 3305240 h 3873328"/>
              <a:gd name="connsiteX44" fmla="*/ 0 w 11004451"/>
              <a:gd name="connsiteY44" fmla="*/ 2737152 h 3873328"/>
              <a:gd name="connsiteX45" fmla="*/ 0 w 11004451"/>
              <a:gd name="connsiteY45" fmla="*/ 2091597 h 3873328"/>
              <a:gd name="connsiteX46" fmla="*/ 0 w 11004451"/>
              <a:gd name="connsiteY46" fmla="*/ 1446042 h 3873328"/>
              <a:gd name="connsiteX47" fmla="*/ 0 w 11004451"/>
              <a:gd name="connsiteY47" fmla="*/ 800488 h 3873328"/>
              <a:gd name="connsiteX48" fmla="*/ 0 w 11004451"/>
              <a:gd name="connsiteY48" fmla="*/ 0 h 387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04451" h="3873328" extrusionOk="0">
                <a:moveTo>
                  <a:pt x="0" y="0"/>
                </a:moveTo>
                <a:cubicBezTo>
                  <a:pt x="124873" y="14580"/>
                  <a:pt x="334835" y="24476"/>
                  <a:pt x="577734" y="0"/>
                </a:cubicBezTo>
                <a:cubicBezTo>
                  <a:pt x="820633" y="-24476"/>
                  <a:pt x="819525" y="10845"/>
                  <a:pt x="935378" y="0"/>
                </a:cubicBezTo>
                <a:cubicBezTo>
                  <a:pt x="1051231" y="-10845"/>
                  <a:pt x="1433644" y="33428"/>
                  <a:pt x="1843246" y="0"/>
                </a:cubicBezTo>
                <a:cubicBezTo>
                  <a:pt x="2252848" y="-33428"/>
                  <a:pt x="2198099" y="-27134"/>
                  <a:pt x="2420979" y="0"/>
                </a:cubicBezTo>
                <a:cubicBezTo>
                  <a:pt x="2643859" y="27134"/>
                  <a:pt x="2878856" y="6701"/>
                  <a:pt x="2998713" y="0"/>
                </a:cubicBezTo>
                <a:cubicBezTo>
                  <a:pt x="3118570" y="-6701"/>
                  <a:pt x="3471203" y="1869"/>
                  <a:pt x="3906580" y="0"/>
                </a:cubicBezTo>
                <a:cubicBezTo>
                  <a:pt x="4341957" y="-1869"/>
                  <a:pt x="4257775" y="-20760"/>
                  <a:pt x="4374269" y="0"/>
                </a:cubicBezTo>
                <a:cubicBezTo>
                  <a:pt x="4490763" y="20760"/>
                  <a:pt x="5014165" y="10291"/>
                  <a:pt x="5282136" y="0"/>
                </a:cubicBezTo>
                <a:cubicBezTo>
                  <a:pt x="5550107" y="-10291"/>
                  <a:pt x="5776053" y="18117"/>
                  <a:pt x="6190004" y="0"/>
                </a:cubicBezTo>
                <a:cubicBezTo>
                  <a:pt x="6603955" y="-18117"/>
                  <a:pt x="6651902" y="12633"/>
                  <a:pt x="6877782" y="0"/>
                </a:cubicBezTo>
                <a:cubicBezTo>
                  <a:pt x="7103662" y="-12633"/>
                  <a:pt x="7334346" y="-13980"/>
                  <a:pt x="7785649" y="0"/>
                </a:cubicBezTo>
                <a:cubicBezTo>
                  <a:pt x="8236952" y="13980"/>
                  <a:pt x="8189156" y="14777"/>
                  <a:pt x="8363383" y="0"/>
                </a:cubicBezTo>
                <a:cubicBezTo>
                  <a:pt x="8537610" y="-14777"/>
                  <a:pt x="8816412" y="-25772"/>
                  <a:pt x="8941116" y="0"/>
                </a:cubicBezTo>
                <a:cubicBezTo>
                  <a:pt x="9065820" y="25772"/>
                  <a:pt x="9472643" y="21783"/>
                  <a:pt x="9738939" y="0"/>
                </a:cubicBezTo>
                <a:cubicBezTo>
                  <a:pt x="10005235" y="-21783"/>
                  <a:pt x="10035376" y="22870"/>
                  <a:pt x="10316673" y="0"/>
                </a:cubicBezTo>
                <a:cubicBezTo>
                  <a:pt x="10597970" y="-22870"/>
                  <a:pt x="10674703" y="11899"/>
                  <a:pt x="11004451" y="0"/>
                </a:cubicBezTo>
                <a:cubicBezTo>
                  <a:pt x="11016952" y="270923"/>
                  <a:pt x="11005967" y="411927"/>
                  <a:pt x="11004451" y="723021"/>
                </a:cubicBezTo>
                <a:cubicBezTo>
                  <a:pt x="11002935" y="1034115"/>
                  <a:pt x="11012014" y="1228887"/>
                  <a:pt x="11004451" y="1407309"/>
                </a:cubicBezTo>
                <a:cubicBezTo>
                  <a:pt x="10996888" y="1585731"/>
                  <a:pt x="11032932" y="1951917"/>
                  <a:pt x="11004451" y="2091597"/>
                </a:cubicBezTo>
                <a:cubicBezTo>
                  <a:pt x="10975970" y="2231277"/>
                  <a:pt x="11013382" y="2429965"/>
                  <a:pt x="11004451" y="2620952"/>
                </a:cubicBezTo>
                <a:cubicBezTo>
                  <a:pt x="10995520" y="2811939"/>
                  <a:pt x="11031172" y="2984857"/>
                  <a:pt x="11004451" y="3189040"/>
                </a:cubicBezTo>
                <a:cubicBezTo>
                  <a:pt x="10977730" y="3393223"/>
                  <a:pt x="10976229" y="3595808"/>
                  <a:pt x="11004451" y="3873328"/>
                </a:cubicBezTo>
                <a:cubicBezTo>
                  <a:pt x="10721626" y="3853096"/>
                  <a:pt x="10702859" y="3850546"/>
                  <a:pt x="10426717" y="3873328"/>
                </a:cubicBezTo>
                <a:cubicBezTo>
                  <a:pt x="10150575" y="3896110"/>
                  <a:pt x="10001654" y="3872881"/>
                  <a:pt x="9738939" y="3873328"/>
                </a:cubicBezTo>
                <a:cubicBezTo>
                  <a:pt x="9476224" y="3873775"/>
                  <a:pt x="9542996" y="3885825"/>
                  <a:pt x="9381294" y="3873328"/>
                </a:cubicBezTo>
                <a:cubicBezTo>
                  <a:pt x="9219593" y="3860831"/>
                  <a:pt x="9134308" y="3868788"/>
                  <a:pt x="9023650" y="3873328"/>
                </a:cubicBezTo>
                <a:cubicBezTo>
                  <a:pt x="8912992" y="3877868"/>
                  <a:pt x="8555626" y="3845850"/>
                  <a:pt x="8335872" y="3873328"/>
                </a:cubicBezTo>
                <a:cubicBezTo>
                  <a:pt x="8116118" y="3900806"/>
                  <a:pt x="7973063" y="3857214"/>
                  <a:pt x="7868182" y="3873328"/>
                </a:cubicBezTo>
                <a:cubicBezTo>
                  <a:pt x="7763301" y="3889443"/>
                  <a:pt x="7369800" y="3902501"/>
                  <a:pt x="7070360" y="3873328"/>
                </a:cubicBezTo>
                <a:cubicBezTo>
                  <a:pt x="6770920" y="3844155"/>
                  <a:pt x="6800244" y="3850972"/>
                  <a:pt x="6602671" y="3873328"/>
                </a:cubicBezTo>
                <a:cubicBezTo>
                  <a:pt x="6405098" y="3895684"/>
                  <a:pt x="5983749" y="3837978"/>
                  <a:pt x="5804848" y="3873328"/>
                </a:cubicBezTo>
                <a:cubicBezTo>
                  <a:pt x="5625947" y="3908678"/>
                  <a:pt x="5585253" y="3874976"/>
                  <a:pt x="5447203" y="3873328"/>
                </a:cubicBezTo>
                <a:cubicBezTo>
                  <a:pt x="5309153" y="3871680"/>
                  <a:pt x="4921148" y="3851215"/>
                  <a:pt x="4649381" y="3873328"/>
                </a:cubicBezTo>
                <a:cubicBezTo>
                  <a:pt x="4377614" y="3895441"/>
                  <a:pt x="4301920" y="3869706"/>
                  <a:pt x="4181691" y="3873328"/>
                </a:cubicBezTo>
                <a:cubicBezTo>
                  <a:pt x="4061462" y="3876951"/>
                  <a:pt x="3998086" y="3881959"/>
                  <a:pt x="3824047" y="3873328"/>
                </a:cubicBezTo>
                <a:cubicBezTo>
                  <a:pt x="3650008" y="3864697"/>
                  <a:pt x="3524415" y="3867493"/>
                  <a:pt x="3356358" y="3873328"/>
                </a:cubicBezTo>
                <a:cubicBezTo>
                  <a:pt x="3188301" y="3879163"/>
                  <a:pt x="2773799" y="3863914"/>
                  <a:pt x="2558535" y="3873328"/>
                </a:cubicBezTo>
                <a:cubicBezTo>
                  <a:pt x="2343271" y="3882742"/>
                  <a:pt x="2206120" y="3876348"/>
                  <a:pt x="2090846" y="3873328"/>
                </a:cubicBezTo>
                <a:cubicBezTo>
                  <a:pt x="1975572" y="3870308"/>
                  <a:pt x="1834147" y="3880272"/>
                  <a:pt x="1733201" y="3873328"/>
                </a:cubicBezTo>
                <a:cubicBezTo>
                  <a:pt x="1632256" y="3866384"/>
                  <a:pt x="1477844" y="3862431"/>
                  <a:pt x="1265512" y="3873328"/>
                </a:cubicBezTo>
                <a:cubicBezTo>
                  <a:pt x="1053180" y="3884225"/>
                  <a:pt x="961731" y="3889451"/>
                  <a:pt x="687778" y="3873328"/>
                </a:cubicBezTo>
                <a:cubicBezTo>
                  <a:pt x="413825" y="3857205"/>
                  <a:pt x="259904" y="3882342"/>
                  <a:pt x="0" y="3873328"/>
                </a:cubicBezTo>
                <a:cubicBezTo>
                  <a:pt x="11235" y="3731255"/>
                  <a:pt x="10123" y="3476799"/>
                  <a:pt x="0" y="3305240"/>
                </a:cubicBezTo>
                <a:cubicBezTo>
                  <a:pt x="-10123" y="3133681"/>
                  <a:pt x="20212" y="2885928"/>
                  <a:pt x="0" y="2737152"/>
                </a:cubicBezTo>
                <a:cubicBezTo>
                  <a:pt x="-20212" y="2588376"/>
                  <a:pt x="30925" y="2351664"/>
                  <a:pt x="0" y="2091597"/>
                </a:cubicBezTo>
                <a:cubicBezTo>
                  <a:pt x="-30925" y="1831531"/>
                  <a:pt x="21169" y="1627220"/>
                  <a:pt x="0" y="1446042"/>
                </a:cubicBezTo>
                <a:cubicBezTo>
                  <a:pt x="-21169" y="1264865"/>
                  <a:pt x="-28349" y="979133"/>
                  <a:pt x="0" y="800488"/>
                </a:cubicBezTo>
                <a:cubicBezTo>
                  <a:pt x="28349" y="621843"/>
                  <a:pt x="-28343" y="378835"/>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lose up of a logo&#10;&#10;Description automatically generated">
            <a:extLst>
              <a:ext uri="{FF2B5EF4-FFF2-40B4-BE49-F238E27FC236}">
                <a16:creationId xmlns:a16="http://schemas.microsoft.com/office/drawing/2014/main" id="{11C65936-90AE-647D-3C46-B9DE690372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0036" y="2980470"/>
            <a:ext cx="3975431" cy="2811019"/>
          </a:xfrm>
          <a:prstGeom prst="rect">
            <a:avLst/>
          </a:prstGeom>
        </p:spPr>
      </p:pic>
    </p:spTree>
    <p:extLst>
      <p:ext uri="{BB962C8B-B14F-4D97-AF65-F5344CB8AC3E}">
        <p14:creationId xmlns:p14="http://schemas.microsoft.com/office/powerpoint/2010/main" val="3618870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33A88-939E-4B0E-984A-32D1CE3A177A}"/>
              </a:ext>
            </a:extLst>
          </p:cNvPr>
          <p:cNvSpPr/>
          <p:nvPr/>
        </p:nvSpPr>
        <p:spPr>
          <a:xfrm>
            <a:off x="-11151" y="1753644"/>
            <a:ext cx="12192000" cy="5104356"/>
          </a:xfrm>
          <a:prstGeom prst="rect">
            <a:avLst/>
          </a:prstGeom>
          <a:solidFill>
            <a:srgbClr val="0A4958"/>
          </a:solidFill>
          <a:ln>
            <a:solidFill>
              <a:srgbClr val="0A4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5C4F70-1114-44E2-94BB-8294BEC21050}"/>
              </a:ext>
            </a:extLst>
          </p:cNvPr>
          <p:cNvSpPr>
            <a:spLocks noGrp="1"/>
          </p:cNvSpPr>
          <p:nvPr>
            <p:ph type="title"/>
          </p:nvPr>
        </p:nvSpPr>
        <p:spPr/>
        <p:txBody>
          <a:bodyPr/>
          <a:lstStyle/>
          <a:p>
            <a:r>
              <a:rPr lang="en-GB">
                <a:latin typeface="Montserrat ExtraBold" panose="00000900000000000000" pitchFamily="50" charset="0"/>
              </a:rPr>
              <a:t>Discussion</a:t>
            </a:r>
          </a:p>
        </p:txBody>
      </p:sp>
      <p:sp>
        <p:nvSpPr>
          <p:cNvPr id="3" name="Text Placeholder 2">
            <a:extLst>
              <a:ext uri="{FF2B5EF4-FFF2-40B4-BE49-F238E27FC236}">
                <a16:creationId xmlns:a16="http://schemas.microsoft.com/office/drawing/2014/main" id="{BAE27DBD-EA04-497E-B2D9-1C1077F51D0B}"/>
              </a:ext>
            </a:extLst>
          </p:cNvPr>
          <p:cNvSpPr>
            <a:spLocks noGrp="1"/>
          </p:cNvSpPr>
          <p:nvPr>
            <p:ph type="body" idx="1"/>
          </p:nvPr>
        </p:nvSpPr>
        <p:spPr>
          <a:xfrm>
            <a:off x="831850" y="4589463"/>
            <a:ext cx="10515600" cy="2268537"/>
          </a:xfrm>
        </p:spPr>
        <p:txBody>
          <a:bodyPr/>
          <a:lstStyle/>
          <a:p>
            <a:r>
              <a:rPr lang="en-US">
                <a:solidFill>
                  <a:schemeClr val="bg1"/>
                </a:solidFill>
              </a:rPr>
              <a:t>Which of these examples resonated with you?</a:t>
            </a:r>
          </a:p>
          <a:p>
            <a:r>
              <a:rPr lang="en-US">
                <a:solidFill>
                  <a:schemeClr val="bg1"/>
                </a:solidFill>
              </a:rPr>
              <a:t>How would these examples translate to your place/</a:t>
            </a:r>
            <a:r>
              <a:rPr lang="en-US" err="1">
                <a:solidFill>
                  <a:schemeClr val="bg1"/>
                </a:solidFill>
              </a:rPr>
              <a:t>organisation</a:t>
            </a:r>
            <a:r>
              <a:rPr lang="en-US">
                <a:solidFill>
                  <a:schemeClr val="bg1"/>
                </a:solidFill>
              </a:rPr>
              <a:t>?</a:t>
            </a:r>
          </a:p>
          <a:p>
            <a:endParaRPr lang="en-US">
              <a:solidFill>
                <a:schemeClr val="bg1"/>
              </a:solidFill>
            </a:endParaRPr>
          </a:p>
          <a:p>
            <a:r>
              <a:rPr lang="en-US" i="1">
                <a:solidFill>
                  <a:schemeClr val="bg1"/>
                </a:solidFill>
              </a:rPr>
              <a:t>20 mins</a:t>
            </a:r>
          </a:p>
        </p:txBody>
      </p:sp>
    </p:spTree>
    <p:extLst>
      <p:ext uri="{BB962C8B-B14F-4D97-AF65-F5344CB8AC3E}">
        <p14:creationId xmlns:p14="http://schemas.microsoft.com/office/powerpoint/2010/main" val="4253396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33A88-939E-4B0E-984A-32D1CE3A177A}"/>
              </a:ext>
            </a:extLst>
          </p:cNvPr>
          <p:cNvSpPr/>
          <p:nvPr/>
        </p:nvSpPr>
        <p:spPr>
          <a:xfrm>
            <a:off x="-11151" y="1753644"/>
            <a:ext cx="12192000" cy="5104356"/>
          </a:xfrm>
          <a:prstGeom prst="rect">
            <a:avLst/>
          </a:prstGeom>
          <a:solidFill>
            <a:srgbClr val="0A4958"/>
          </a:solidFill>
          <a:ln>
            <a:solidFill>
              <a:srgbClr val="0A4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5C4F70-1114-44E2-94BB-8294BEC21050}"/>
              </a:ext>
            </a:extLst>
          </p:cNvPr>
          <p:cNvSpPr>
            <a:spLocks noGrp="1"/>
          </p:cNvSpPr>
          <p:nvPr>
            <p:ph type="title"/>
          </p:nvPr>
        </p:nvSpPr>
        <p:spPr/>
        <p:txBody>
          <a:bodyPr/>
          <a:lstStyle/>
          <a:p>
            <a:r>
              <a:rPr lang="en-GB">
                <a:latin typeface="Montserrat ExtraBold" panose="00000900000000000000" pitchFamily="50" charset="0"/>
              </a:rPr>
              <a:t>What next?</a:t>
            </a:r>
          </a:p>
        </p:txBody>
      </p:sp>
      <p:sp>
        <p:nvSpPr>
          <p:cNvPr id="3" name="Text Placeholder 2">
            <a:extLst>
              <a:ext uri="{FF2B5EF4-FFF2-40B4-BE49-F238E27FC236}">
                <a16:creationId xmlns:a16="http://schemas.microsoft.com/office/drawing/2014/main" id="{BAE27DBD-EA04-497E-B2D9-1C1077F51D0B}"/>
              </a:ext>
            </a:extLst>
          </p:cNvPr>
          <p:cNvSpPr>
            <a:spLocks noGrp="1"/>
          </p:cNvSpPr>
          <p:nvPr>
            <p:ph type="body" idx="1"/>
          </p:nvPr>
        </p:nvSpPr>
        <p:spPr>
          <a:xfrm>
            <a:off x="831850" y="4589463"/>
            <a:ext cx="10515600" cy="2268537"/>
          </a:xfrm>
        </p:spPr>
        <p:txBody>
          <a:bodyPr/>
          <a:lstStyle/>
          <a:p>
            <a:r>
              <a:rPr lang="en-US">
                <a:solidFill>
                  <a:schemeClr val="bg1"/>
                </a:solidFill>
              </a:rPr>
              <a:t>What will you do on Monday?</a:t>
            </a:r>
          </a:p>
          <a:p>
            <a:endParaRPr lang="en-US">
              <a:solidFill>
                <a:schemeClr val="bg1"/>
              </a:solidFill>
            </a:endParaRPr>
          </a:p>
          <a:p>
            <a:r>
              <a:rPr lang="en-US" i="1">
                <a:solidFill>
                  <a:schemeClr val="bg1"/>
                </a:solidFill>
              </a:rPr>
              <a:t>10 mins</a:t>
            </a:r>
          </a:p>
        </p:txBody>
      </p:sp>
    </p:spTree>
    <p:extLst>
      <p:ext uri="{BB962C8B-B14F-4D97-AF65-F5344CB8AC3E}">
        <p14:creationId xmlns:p14="http://schemas.microsoft.com/office/powerpoint/2010/main" val="705228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98C399-8E8F-47A7-A3CA-D6051B817A31}"/>
              </a:ext>
            </a:extLst>
          </p:cNvPr>
          <p:cNvSpPr>
            <a:spLocks noGrp="1"/>
          </p:cNvSpPr>
          <p:nvPr>
            <p:ph type="title"/>
          </p:nvPr>
        </p:nvSpPr>
        <p:spPr>
          <a:xfrm>
            <a:off x="1974574" y="365125"/>
            <a:ext cx="9379226" cy="1278145"/>
          </a:xfrm>
        </p:spPr>
        <p:txBody>
          <a:bodyPr/>
          <a:lstStyle/>
          <a:p>
            <a:r>
              <a:rPr lang="en-GB"/>
              <a:t>Get in touch</a:t>
            </a:r>
          </a:p>
        </p:txBody>
      </p:sp>
      <p:pic>
        <p:nvPicPr>
          <p:cNvPr id="6" name="Picture 5">
            <a:extLst>
              <a:ext uri="{FF2B5EF4-FFF2-40B4-BE49-F238E27FC236}">
                <a16:creationId xmlns:a16="http://schemas.microsoft.com/office/drawing/2014/main" id="{A123CF14-3D06-4422-AC38-811B48A4C531}"/>
              </a:ext>
            </a:extLst>
          </p:cNvPr>
          <p:cNvPicPr>
            <a:picLocks noChangeAspect="1"/>
          </p:cNvPicPr>
          <p:nvPr/>
        </p:nvPicPr>
        <p:blipFill rotWithShape="1">
          <a:blip r:embed="rId3"/>
          <a:srcRect l="18901" t="18010" r="74725" b="15568"/>
          <a:stretch/>
        </p:blipFill>
        <p:spPr>
          <a:xfrm>
            <a:off x="1868829" y="2399669"/>
            <a:ext cx="982617" cy="3456098"/>
          </a:xfrm>
          <a:prstGeom prst="rect">
            <a:avLst/>
          </a:prstGeom>
        </p:spPr>
      </p:pic>
      <p:sp>
        <p:nvSpPr>
          <p:cNvPr id="7" name="TextBox 6">
            <a:extLst>
              <a:ext uri="{FF2B5EF4-FFF2-40B4-BE49-F238E27FC236}">
                <a16:creationId xmlns:a16="http://schemas.microsoft.com/office/drawing/2014/main" id="{7D0BC164-C69A-4080-963D-33FC2D077C27}"/>
              </a:ext>
            </a:extLst>
          </p:cNvPr>
          <p:cNvSpPr txBox="1"/>
          <p:nvPr/>
        </p:nvSpPr>
        <p:spPr>
          <a:xfrm>
            <a:off x="2920723" y="2587027"/>
            <a:ext cx="2984360" cy="323165"/>
          </a:xfrm>
          <a:prstGeom prst="rect">
            <a:avLst/>
          </a:prstGeom>
          <a:noFill/>
        </p:spPr>
        <p:txBody>
          <a:bodyPr wrap="square" rtlCol="0">
            <a:spAutoFit/>
          </a:bodyPr>
          <a:lstStyle/>
          <a:p>
            <a:r>
              <a:rPr lang="en-GB" sz="1500">
                <a:latin typeface="Montserrat" panose="02000505000000020004" pitchFamily="2" charset="0"/>
              </a:rPr>
              <a:t>0161 236 7036</a:t>
            </a:r>
          </a:p>
        </p:txBody>
      </p:sp>
      <p:sp>
        <p:nvSpPr>
          <p:cNvPr id="8" name="TextBox 7">
            <a:extLst>
              <a:ext uri="{FF2B5EF4-FFF2-40B4-BE49-F238E27FC236}">
                <a16:creationId xmlns:a16="http://schemas.microsoft.com/office/drawing/2014/main" id="{3FC73F38-9C71-4022-AE83-DB5019F73691}"/>
              </a:ext>
            </a:extLst>
          </p:cNvPr>
          <p:cNvSpPr txBox="1"/>
          <p:nvPr/>
        </p:nvSpPr>
        <p:spPr>
          <a:xfrm>
            <a:off x="2920723" y="3435488"/>
            <a:ext cx="3175277" cy="553998"/>
          </a:xfrm>
          <a:prstGeom prst="rect">
            <a:avLst/>
          </a:prstGeom>
          <a:noFill/>
        </p:spPr>
        <p:txBody>
          <a:bodyPr wrap="square" rtlCol="0">
            <a:spAutoFit/>
          </a:bodyPr>
          <a:lstStyle/>
          <a:p>
            <a:r>
              <a:rPr lang="en-GB" sz="1500">
                <a:latin typeface="Montserrat" panose="02000505000000020004" pitchFamily="2" charset="0"/>
              </a:rPr>
              <a:t>laurenbond@cles.org.uk</a:t>
            </a:r>
          </a:p>
          <a:p>
            <a:r>
              <a:rPr lang="en-GB" sz="1500">
                <a:latin typeface="Montserrat" panose="02000505000000020004" pitchFamily="2" charset="0"/>
              </a:rPr>
              <a:t>victoriabettany@cles.org.uk</a:t>
            </a:r>
          </a:p>
        </p:txBody>
      </p:sp>
      <p:sp>
        <p:nvSpPr>
          <p:cNvPr id="9" name="TextBox 8">
            <a:extLst>
              <a:ext uri="{FF2B5EF4-FFF2-40B4-BE49-F238E27FC236}">
                <a16:creationId xmlns:a16="http://schemas.microsoft.com/office/drawing/2014/main" id="{5A0F0924-DDBA-4E1E-8583-6F60C9929EFA}"/>
              </a:ext>
            </a:extLst>
          </p:cNvPr>
          <p:cNvSpPr txBox="1"/>
          <p:nvPr/>
        </p:nvSpPr>
        <p:spPr>
          <a:xfrm>
            <a:off x="2920723" y="4373958"/>
            <a:ext cx="2984360" cy="323165"/>
          </a:xfrm>
          <a:prstGeom prst="rect">
            <a:avLst/>
          </a:prstGeom>
          <a:noFill/>
        </p:spPr>
        <p:txBody>
          <a:bodyPr wrap="square" rtlCol="0">
            <a:spAutoFit/>
          </a:bodyPr>
          <a:lstStyle/>
          <a:p>
            <a:r>
              <a:rPr lang="en-GB" sz="1500">
                <a:latin typeface="Montserrat" panose="02000505000000020004" pitchFamily="2" charset="0"/>
              </a:rPr>
              <a:t>@CLESthinkdo</a:t>
            </a:r>
          </a:p>
        </p:txBody>
      </p:sp>
      <p:sp>
        <p:nvSpPr>
          <p:cNvPr id="11" name="TextBox 10">
            <a:extLst>
              <a:ext uri="{FF2B5EF4-FFF2-40B4-BE49-F238E27FC236}">
                <a16:creationId xmlns:a16="http://schemas.microsoft.com/office/drawing/2014/main" id="{13B5C8A8-FA0C-409D-9542-A245A90343F9}"/>
              </a:ext>
            </a:extLst>
          </p:cNvPr>
          <p:cNvSpPr txBox="1"/>
          <p:nvPr/>
        </p:nvSpPr>
        <p:spPr>
          <a:xfrm>
            <a:off x="2920723" y="5236754"/>
            <a:ext cx="2984360" cy="323165"/>
          </a:xfrm>
          <a:prstGeom prst="rect">
            <a:avLst/>
          </a:prstGeom>
          <a:noFill/>
        </p:spPr>
        <p:txBody>
          <a:bodyPr wrap="square" rtlCol="0">
            <a:spAutoFit/>
          </a:bodyPr>
          <a:lstStyle/>
          <a:p>
            <a:r>
              <a:rPr lang="en-GB" sz="1500">
                <a:latin typeface="Montserrat" panose="02000505000000020004" pitchFamily="2" charset="0"/>
              </a:rPr>
              <a:t>www.cles.org.uk</a:t>
            </a:r>
          </a:p>
        </p:txBody>
      </p:sp>
      <p:pic>
        <p:nvPicPr>
          <p:cNvPr id="12" name="Picture 11">
            <a:extLst>
              <a:ext uri="{FF2B5EF4-FFF2-40B4-BE49-F238E27FC236}">
                <a16:creationId xmlns:a16="http://schemas.microsoft.com/office/drawing/2014/main" id="{8F2AD574-195F-4106-90E3-7B8217B811C0}"/>
              </a:ext>
            </a:extLst>
          </p:cNvPr>
          <p:cNvPicPr>
            <a:picLocks noChangeAspect="1"/>
          </p:cNvPicPr>
          <p:nvPr/>
        </p:nvPicPr>
        <p:blipFill rotWithShape="1">
          <a:blip r:embed="rId4">
            <a:extLst>
              <a:ext uri="{28A0092B-C50C-407E-A947-70E740481C1C}">
                <a14:useLocalDpi xmlns:a14="http://schemas.microsoft.com/office/drawing/2010/main" val="0"/>
              </a:ext>
            </a:extLst>
          </a:blip>
          <a:srcRect l="20469" t="20350" r="22187" b="22239"/>
          <a:stretch/>
        </p:blipFill>
        <p:spPr>
          <a:xfrm>
            <a:off x="6342648" y="2417254"/>
            <a:ext cx="3311693" cy="3315551"/>
          </a:xfrm>
          <a:prstGeom prst="rect">
            <a:avLst/>
          </a:prstGeom>
        </p:spPr>
      </p:pic>
    </p:spTree>
    <p:extLst>
      <p:ext uri="{BB962C8B-B14F-4D97-AF65-F5344CB8AC3E}">
        <p14:creationId xmlns:p14="http://schemas.microsoft.com/office/powerpoint/2010/main" val="1737401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33A88-939E-4B0E-984A-32D1CE3A177A}"/>
              </a:ext>
            </a:extLst>
          </p:cNvPr>
          <p:cNvSpPr/>
          <p:nvPr/>
        </p:nvSpPr>
        <p:spPr>
          <a:xfrm>
            <a:off x="-11151" y="1753644"/>
            <a:ext cx="12192000" cy="5104356"/>
          </a:xfrm>
          <a:prstGeom prst="rect">
            <a:avLst/>
          </a:prstGeom>
          <a:solidFill>
            <a:srgbClr val="0A4958"/>
          </a:solidFill>
          <a:ln>
            <a:solidFill>
              <a:srgbClr val="0A4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5C4F70-1114-44E2-94BB-8294BEC21050}"/>
              </a:ext>
            </a:extLst>
          </p:cNvPr>
          <p:cNvSpPr>
            <a:spLocks noGrp="1"/>
          </p:cNvSpPr>
          <p:nvPr>
            <p:ph type="title"/>
          </p:nvPr>
        </p:nvSpPr>
        <p:spPr/>
        <p:txBody>
          <a:bodyPr/>
          <a:lstStyle/>
          <a:p>
            <a:r>
              <a:rPr lang="en-GB">
                <a:latin typeface="Montserrat ExtraBold" panose="00000900000000000000" pitchFamily="50" charset="0"/>
              </a:rPr>
              <a:t>Introductions</a:t>
            </a:r>
          </a:p>
        </p:txBody>
      </p:sp>
      <p:sp>
        <p:nvSpPr>
          <p:cNvPr id="3" name="Text Placeholder 2">
            <a:extLst>
              <a:ext uri="{FF2B5EF4-FFF2-40B4-BE49-F238E27FC236}">
                <a16:creationId xmlns:a16="http://schemas.microsoft.com/office/drawing/2014/main" id="{BAE27DBD-EA04-497E-B2D9-1C1077F51D0B}"/>
              </a:ext>
            </a:extLst>
          </p:cNvPr>
          <p:cNvSpPr>
            <a:spLocks noGrp="1"/>
          </p:cNvSpPr>
          <p:nvPr>
            <p:ph type="body" idx="1"/>
          </p:nvPr>
        </p:nvSpPr>
        <p:spPr/>
        <p:txBody>
          <a:bodyPr/>
          <a:lstStyle/>
          <a:p>
            <a:r>
              <a:rPr lang="en-US">
                <a:solidFill>
                  <a:schemeClr val="bg1"/>
                </a:solidFill>
              </a:rPr>
              <a:t>Your name</a:t>
            </a:r>
          </a:p>
          <a:p>
            <a:r>
              <a:rPr lang="en-US">
                <a:solidFill>
                  <a:schemeClr val="bg1"/>
                </a:solidFill>
              </a:rPr>
              <a:t>Where you are on your community wealth building journey</a:t>
            </a:r>
          </a:p>
          <a:p>
            <a:r>
              <a:rPr lang="en-US">
                <a:solidFill>
                  <a:schemeClr val="bg1"/>
                </a:solidFill>
              </a:rPr>
              <a:t>Where you would like to get to by the end of the year</a:t>
            </a:r>
          </a:p>
          <a:p>
            <a:endParaRPr lang="en-US">
              <a:solidFill>
                <a:schemeClr val="bg1"/>
              </a:solidFill>
            </a:endParaRPr>
          </a:p>
        </p:txBody>
      </p:sp>
      <p:sp>
        <p:nvSpPr>
          <p:cNvPr id="10" name="Freeform: Shape 9">
            <a:extLst>
              <a:ext uri="{FF2B5EF4-FFF2-40B4-BE49-F238E27FC236}">
                <a16:creationId xmlns:a16="http://schemas.microsoft.com/office/drawing/2014/main" id="{1D9971DB-7854-430C-8CE3-9343390B33AC}"/>
              </a:ext>
            </a:extLst>
          </p:cNvPr>
          <p:cNvSpPr/>
          <p:nvPr/>
        </p:nvSpPr>
        <p:spPr>
          <a:xfrm>
            <a:off x="1895705" y="1407651"/>
            <a:ext cx="7571678" cy="1662150"/>
          </a:xfrm>
          <a:custGeom>
            <a:avLst/>
            <a:gdLst>
              <a:gd name="connsiteX0" fmla="*/ 0 w 7571678"/>
              <a:gd name="connsiteY0" fmla="*/ 1023316 h 1662150"/>
              <a:gd name="connsiteX1" fmla="*/ 1416205 w 7571678"/>
              <a:gd name="connsiteY1" fmla="*/ 1647784 h 1662150"/>
              <a:gd name="connsiteX2" fmla="*/ 2129883 w 7571678"/>
              <a:gd name="connsiteY2" fmla="*/ 476906 h 1662150"/>
              <a:gd name="connsiteX3" fmla="*/ 3200400 w 7571678"/>
              <a:gd name="connsiteY3" fmla="*/ 30857 h 1662150"/>
              <a:gd name="connsiteX4" fmla="*/ 4505092 w 7571678"/>
              <a:gd name="connsiteY4" fmla="*/ 1257491 h 1662150"/>
              <a:gd name="connsiteX5" fmla="*/ 5809785 w 7571678"/>
              <a:gd name="connsiteY5" fmla="*/ 722233 h 1662150"/>
              <a:gd name="connsiteX6" fmla="*/ 7571678 w 7571678"/>
              <a:gd name="connsiteY6" fmla="*/ 1458213 h 16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678" h="1662150">
                <a:moveTo>
                  <a:pt x="0" y="1023316"/>
                </a:moveTo>
                <a:cubicBezTo>
                  <a:pt x="530612" y="1381084"/>
                  <a:pt x="1061225" y="1738852"/>
                  <a:pt x="1416205" y="1647784"/>
                </a:cubicBezTo>
                <a:cubicBezTo>
                  <a:pt x="1771185" y="1556716"/>
                  <a:pt x="1832517" y="746394"/>
                  <a:pt x="2129883" y="476906"/>
                </a:cubicBezTo>
                <a:cubicBezTo>
                  <a:pt x="2427249" y="207418"/>
                  <a:pt x="2804532" y="-99240"/>
                  <a:pt x="3200400" y="30857"/>
                </a:cubicBezTo>
                <a:cubicBezTo>
                  <a:pt x="3596268" y="160954"/>
                  <a:pt x="4070195" y="1142262"/>
                  <a:pt x="4505092" y="1257491"/>
                </a:cubicBezTo>
                <a:cubicBezTo>
                  <a:pt x="4939990" y="1372720"/>
                  <a:pt x="5298687" y="688779"/>
                  <a:pt x="5809785" y="722233"/>
                </a:cubicBezTo>
                <a:cubicBezTo>
                  <a:pt x="6320883" y="755687"/>
                  <a:pt x="6946280" y="1106950"/>
                  <a:pt x="7571678" y="145821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ultiplication Sign 10">
            <a:extLst>
              <a:ext uri="{FF2B5EF4-FFF2-40B4-BE49-F238E27FC236}">
                <a16:creationId xmlns:a16="http://schemas.microsoft.com/office/drawing/2014/main" id="{EC75DC2A-C789-1477-C345-1558B2CD444D}"/>
              </a:ext>
            </a:extLst>
          </p:cNvPr>
          <p:cNvSpPr/>
          <p:nvPr/>
        </p:nvSpPr>
        <p:spPr>
          <a:xfrm rot="387329">
            <a:off x="9054788" y="2337344"/>
            <a:ext cx="1025912" cy="1081668"/>
          </a:xfrm>
          <a:prstGeom prst="mathMultiply">
            <a:avLst>
              <a:gd name="adj1" fmla="val 974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5696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33A88-939E-4B0E-984A-32D1CE3A177A}"/>
              </a:ext>
            </a:extLst>
          </p:cNvPr>
          <p:cNvSpPr/>
          <p:nvPr/>
        </p:nvSpPr>
        <p:spPr>
          <a:xfrm>
            <a:off x="-11151" y="1753644"/>
            <a:ext cx="12192000" cy="5104356"/>
          </a:xfrm>
          <a:prstGeom prst="rect">
            <a:avLst/>
          </a:prstGeom>
          <a:solidFill>
            <a:srgbClr val="0A4958"/>
          </a:solidFill>
          <a:ln>
            <a:solidFill>
              <a:srgbClr val="0A4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5C4F70-1114-44E2-94BB-8294BEC21050}"/>
              </a:ext>
            </a:extLst>
          </p:cNvPr>
          <p:cNvSpPr>
            <a:spLocks noGrp="1"/>
          </p:cNvSpPr>
          <p:nvPr>
            <p:ph type="title"/>
          </p:nvPr>
        </p:nvSpPr>
        <p:spPr/>
        <p:txBody>
          <a:bodyPr/>
          <a:lstStyle/>
          <a:p>
            <a:r>
              <a:rPr lang="en-GB">
                <a:latin typeface="Montserrat ExtraBold" panose="00000900000000000000" pitchFamily="50" charset="0"/>
              </a:rPr>
              <a:t>The case for community wealth building</a:t>
            </a:r>
          </a:p>
        </p:txBody>
      </p:sp>
      <p:sp>
        <p:nvSpPr>
          <p:cNvPr id="3" name="Text Placeholder 2">
            <a:extLst>
              <a:ext uri="{FF2B5EF4-FFF2-40B4-BE49-F238E27FC236}">
                <a16:creationId xmlns:a16="http://schemas.microsoft.com/office/drawing/2014/main" id="{BAE27DBD-EA04-497E-B2D9-1C1077F51D0B}"/>
              </a:ext>
            </a:extLst>
          </p:cNvPr>
          <p:cNvSpPr>
            <a:spLocks noGrp="1"/>
          </p:cNvSpPr>
          <p:nvPr>
            <p:ph type="body" idx="1"/>
          </p:nvPr>
        </p:nvSpPr>
        <p:spPr/>
        <p:txBody>
          <a:bodyPr/>
          <a:lstStyle/>
          <a:p>
            <a:r>
              <a:rPr lang="en-US">
                <a:solidFill>
                  <a:schemeClr val="bg1"/>
                </a:solidFill>
              </a:rPr>
              <a:t>What is it?</a:t>
            </a:r>
          </a:p>
          <a:p>
            <a:r>
              <a:rPr lang="en-US">
                <a:solidFill>
                  <a:schemeClr val="bg1"/>
                </a:solidFill>
              </a:rPr>
              <a:t>What problem does it seek to tackle?</a:t>
            </a:r>
          </a:p>
          <a:p>
            <a:endParaRPr lang="en-US">
              <a:solidFill>
                <a:schemeClr val="bg1"/>
              </a:solidFill>
            </a:endParaRPr>
          </a:p>
        </p:txBody>
      </p:sp>
    </p:spTree>
    <p:extLst>
      <p:ext uri="{BB962C8B-B14F-4D97-AF65-F5344CB8AC3E}">
        <p14:creationId xmlns:p14="http://schemas.microsoft.com/office/powerpoint/2010/main" val="3481450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AF7D68-0185-CC53-9E14-34EA2DD415BA}"/>
              </a:ext>
            </a:extLst>
          </p:cNvPr>
          <p:cNvSpPr>
            <a:spLocks noGrp="1"/>
          </p:cNvSpPr>
          <p:nvPr>
            <p:ph type="title"/>
          </p:nvPr>
        </p:nvSpPr>
        <p:spPr/>
        <p:txBody>
          <a:bodyPr/>
          <a:lstStyle/>
          <a:p>
            <a:r>
              <a:rPr lang="en-GB"/>
              <a:t>What is community wealth building? </a:t>
            </a:r>
          </a:p>
        </p:txBody>
      </p:sp>
      <p:sp>
        <p:nvSpPr>
          <p:cNvPr id="5" name="Content Placeholder 4">
            <a:extLst>
              <a:ext uri="{FF2B5EF4-FFF2-40B4-BE49-F238E27FC236}">
                <a16:creationId xmlns:a16="http://schemas.microsoft.com/office/drawing/2014/main" id="{F0CEA715-9E55-ED05-1161-AD1AF0E4E202}"/>
              </a:ext>
            </a:extLst>
          </p:cNvPr>
          <p:cNvSpPr>
            <a:spLocks noGrp="1"/>
          </p:cNvSpPr>
          <p:nvPr>
            <p:ph idx="1"/>
          </p:nvPr>
        </p:nvSpPr>
        <p:spPr>
          <a:xfrm>
            <a:off x="838200" y="2763839"/>
            <a:ext cx="10515600" cy="4094161"/>
          </a:xfrm>
        </p:spPr>
        <p:txBody>
          <a:bodyPr/>
          <a:lstStyle/>
          <a:p>
            <a:r>
              <a:rPr lang="en-US"/>
              <a:t>Community wealth building is a </a:t>
            </a:r>
            <a:r>
              <a:rPr lang="en-US" b="1">
                <a:latin typeface="Montserrat ExtraBold" panose="00000900000000000000" pitchFamily="50" charset="0"/>
              </a:rPr>
              <a:t>progressive approach to economics and economic development.   </a:t>
            </a:r>
          </a:p>
          <a:p>
            <a:r>
              <a:rPr lang="en-US"/>
              <a:t>A set of guiding principles to help us build a more inclusive economy.</a:t>
            </a:r>
          </a:p>
          <a:p>
            <a:r>
              <a:rPr lang="en-US"/>
              <a:t>It seeks to change the way that our economies have come to function by aiming to retain more wealth and opportunity for the benefit of local people. </a:t>
            </a:r>
          </a:p>
          <a:p>
            <a:endParaRPr lang="en-GB"/>
          </a:p>
        </p:txBody>
      </p:sp>
      <p:sp>
        <p:nvSpPr>
          <p:cNvPr id="6" name="Rectangle 5">
            <a:extLst>
              <a:ext uri="{FF2B5EF4-FFF2-40B4-BE49-F238E27FC236}">
                <a16:creationId xmlns:a16="http://schemas.microsoft.com/office/drawing/2014/main" id="{F5C6C168-5857-A865-0FDB-A4E881C2AA65}"/>
              </a:ext>
            </a:extLst>
          </p:cNvPr>
          <p:cNvSpPr/>
          <p:nvPr/>
        </p:nvSpPr>
        <p:spPr>
          <a:xfrm>
            <a:off x="593778" y="2449317"/>
            <a:ext cx="11004451" cy="3639595"/>
          </a:xfrm>
          <a:custGeom>
            <a:avLst/>
            <a:gdLst>
              <a:gd name="connsiteX0" fmla="*/ 0 w 11004451"/>
              <a:gd name="connsiteY0" fmla="*/ 0 h 3639595"/>
              <a:gd name="connsiteX1" fmla="*/ 577734 w 11004451"/>
              <a:gd name="connsiteY1" fmla="*/ 0 h 3639595"/>
              <a:gd name="connsiteX2" fmla="*/ 935378 w 11004451"/>
              <a:gd name="connsiteY2" fmla="*/ 0 h 3639595"/>
              <a:gd name="connsiteX3" fmla="*/ 1843246 w 11004451"/>
              <a:gd name="connsiteY3" fmla="*/ 0 h 3639595"/>
              <a:gd name="connsiteX4" fmla="*/ 2420979 w 11004451"/>
              <a:gd name="connsiteY4" fmla="*/ 0 h 3639595"/>
              <a:gd name="connsiteX5" fmla="*/ 2998713 w 11004451"/>
              <a:gd name="connsiteY5" fmla="*/ 0 h 3639595"/>
              <a:gd name="connsiteX6" fmla="*/ 3906580 w 11004451"/>
              <a:gd name="connsiteY6" fmla="*/ 0 h 3639595"/>
              <a:gd name="connsiteX7" fmla="*/ 4374269 w 11004451"/>
              <a:gd name="connsiteY7" fmla="*/ 0 h 3639595"/>
              <a:gd name="connsiteX8" fmla="*/ 5282136 w 11004451"/>
              <a:gd name="connsiteY8" fmla="*/ 0 h 3639595"/>
              <a:gd name="connsiteX9" fmla="*/ 6190004 w 11004451"/>
              <a:gd name="connsiteY9" fmla="*/ 0 h 3639595"/>
              <a:gd name="connsiteX10" fmla="*/ 6877782 w 11004451"/>
              <a:gd name="connsiteY10" fmla="*/ 0 h 3639595"/>
              <a:gd name="connsiteX11" fmla="*/ 7785649 w 11004451"/>
              <a:gd name="connsiteY11" fmla="*/ 0 h 3639595"/>
              <a:gd name="connsiteX12" fmla="*/ 8363383 w 11004451"/>
              <a:gd name="connsiteY12" fmla="*/ 0 h 3639595"/>
              <a:gd name="connsiteX13" fmla="*/ 8941116 w 11004451"/>
              <a:gd name="connsiteY13" fmla="*/ 0 h 3639595"/>
              <a:gd name="connsiteX14" fmla="*/ 9738939 w 11004451"/>
              <a:gd name="connsiteY14" fmla="*/ 0 h 3639595"/>
              <a:gd name="connsiteX15" fmla="*/ 10316673 w 11004451"/>
              <a:gd name="connsiteY15" fmla="*/ 0 h 3639595"/>
              <a:gd name="connsiteX16" fmla="*/ 11004451 w 11004451"/>
              <a:gd name="connsiteY16" fmla="*/ 0 h 3639595"/>
              <a:gd name="connsiteX17" fmla="*/ 11004451 w 11004451"/>
              <a:gd name="connsiteY17" fmla="*/ 679391 h 3639595"/>
              <a:gd name="connsiteX18" fmla="*/ 11004451 w 11004451"/>
              <a:gd name="connsiteY18" fmla="*/ 1322386 h 3639595"/>
              <a:gd name="connsiteX19" fmla="*/ 11004451 w 11004451"/>
              <a:gd name="connsiteY19" fmla="*/ 1965381 h 3639595"/>
              <a:gd name="connsiteX20" fmla="*/ 11004451 w 11004451"/>
              <a:gd name="connsiteY20" fmla="*/ 2462793 h 3639595"/>
              <a:gd name="connsiteX21" fmla="*/ 11004451 w 11004451"/>
              <a:gd name="connsiteY21" fmla="*/ 2996600 h 3639595"/>
              <a:gd name="connsiteX22" fmla="*/ 11004451 w 11004451"/>
              <a:gd name="connsiteY22" fmla="*/ 3639595 h 3639595"/>
              <a:gd name="connsiteX23" fmla="*/ 10426717 w 11004451"/>
              <a:gd name="connsiteY23" fmla="*/ 3639595 h 3639595"/>
              <a:gd name="connsiteX24" fmla="*/ 9738939 w 11004451"/>
              <a:gd name="connsiteY24" fmla="*/ 3639595 h 3639595"/>
              <a:gd name="connsiteX25" fmla="*/ 9381294 w 11004451"/>
              <a:gd name="connsiteY25" fmla="*/ 3639595 h 3639595"/>
              <a:gd name="connsiteX26" fmla="*/ 9023650 w 11004451"/>
              <a:gd name="connsiteY26" fmla="*/ 3639595 h 3639595"/>
              <a:gd name="connsiteX27" fmla="*/ 8335872 w 11004451"/>
              <a:gd name="connsiteY27" fmla="*/ 3639595 h 3639595"/>
              <a:gd name="connsiteX28" fmla="*/ 7868182 w 11004451"/>
              <a:gd name="connsiteY28" fmla="*/ 3639595 h 3639595"/>
              <a:gd name="connsiteX29" fmla="*/ 7070360 w 11004451"/>
              <a:gd name="connsiteY29" fmla="*/ 3639595 h 3639595"/>
              <a:gd name="connsiteX30" fmla="*/ 6602671 w 11004451"/>
              <a:gd name="connsiteY30" fmla="*/ 3639595 h 3639595"/>
              <a:gd name="connsiteX31" fmla="*/ 5804848 w 11004451"/>
              <a:gd name="connsiteY31" fmla="*/ 3639595 h 3639595"/>
              <a:gd name="connsiteX32" fmla="*/ 5447203 w 11004451"/>
              <a:gd name="connsiteY32" fmla="*/ 3639595 h 3639595"/>
              <a:gd name="connsiteX33" fmla="*/ 4649381 w 11004451"/>
              <a:gd name="connsiteY33" fmla="*/ 3639595 h 3639595"/>
              <a:gd name="connsiteX34" fmla="*/ 4181691 w 11004451"/>
              <a:gd name="connsiteY34" fmla="*/ 3639595 h 3639595"/>
              <a:gd name="connsiteX35" fmla="*/ 3824047 w 11004451"/>
              <a:gd name="connsiteY35" fmla="*/ 3639595 h 3639595"/>
              <a:gd name="connsiteX36" fmla="*/ 3356358 w 11004451"/>
              <a:gd name="connsiteY36" fmla="*/ 3639595 h 3639595"/>
              <a:gd name="connsiteX37" fmla="*/ 2558535 w 11004451"/>
              <a:gd name="connsiteY37" fmla="*/ 3639595 h 3639595"/>
              <a:gd name="connsiteX38" fmla="*/ 2090846 w 11004451"/>
              <a:gd name="connsiteY38" fmla="*/ 3639595 h 3639595"/>
              <a:gd name="connsiteX39" fmla="*/ 1733201 w 11004451"/>
              <a:gd name="connsiteY39" fmla="*/ 3639595 h 3639595"/>
              <a:gd name="connsiteX40" fmla="*/ 1265512 w 11004451"/>
              <a:gd name="connsiteY40" fmla="*/ 3639595 h 3639595"/>
              <a:gd name="connsiteX41" fmla="*/ 687778 w 11004451"/>
              <a:gd name="connsiteY41" fmla="*/ 3639595 h 3639595"/>
              <a:gd name="connsiteX42" fmla="*/ 0 w 11004451"/>
              <a:gd name="connsiteY42" fmla="*/ 3639595 h 3639595"/>
              <a:gd name="connsiteX43" fmla="*/ 0 w 11004451"/>
              <a:gd name="connsiteY43" fmla="*/ 3105788 h 3639595"/>
              <a:gd name="connsiteX44" fmla="*/ 0 w 11004451"/>
              <a:gd name="connsiteY44" fmla="*/ 2571980 h 3639595"/>
              <a:gd name="connsiteX45" fmla="*/ 0 w 11004451"/>
              <a:gd name="connsiteY45" fmla="*/ 1965381 h 3639595"/>
              <a:gd name="connsiteX46" fmla="*/ 0 w 11004451"/>
              <a:gd name="connsiteY46" fmla="*/ 1358782 h 3639595"/>
              <a:gd name="connsiteX47" fmla="*/ 0 w 11004451"/>
              <a:gd name="connsiteY47" fmla="*/ 752183 h 3639595"/>
              <a:gd name="connsiteX48" fmla="*/ 0 w 11004451"/>
              <a:gd name="connsiteY48" fmla="*/ 0 h 363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04451" h="3639595" extrusionOk="0">
                <a:moveTo>
                  <a:pt x="0" y="0"/>
                </a:moveTo>
                <a:cubicBezTo>
                  <a:pt x="124873" y="14580"/>
                  <a:pt x="334835" y="24476"/>
                  <a:pt x="577734" y="0"/>
                </a:cubicBezTo>
                <a:cubicBezTo>
                  <a:pt x="820633" y="-24476"/>
                  <a:pt x="819525" y="10845"/>
                  <a:pt x="935378" y="0"/>
                </a:cubicBezTo>
                <a:cubicBezTo>
                  <a:pt x="1051231" y="-10845"/>
                  <a:pt x="1433644" y="33428"/>
                  <a:pt x="1843246" y="0"/>
                </a:cubicBezTo>
                <a:cubicBezTo>
                  <a:pt x="2252848" y="-33428"/>
                  <a:pt x="2198099" y="-27134"/>
                  <a:pt x="2420979" y="0"/>
                </a:cubicBezTo>
                <a:cubicBezTo>
                  <a:pt x="2643859" y="27134"/>
                  <a:pt x="2878856" y="6701"/>
                  <a:pt x="2998713" y="0"/>
                </a:cubicBezTo>
                <a:cubicBezTo>
                  <a:pt x="3118570" y="-6701"/>
                  <a:pt x="3471203" y="1869"/>
                  <a:pt x="3906580" y="0"/>
                </a:cubicBezTo>
                <a:cubicBezTo>
                  <a:pt x="4341957" y="-1869"/>
                  <a:pt x="4257775" y="-20760"/>
                  <a:pt x="4374269" y="0"/>
                </a:cubicBezTo>
                <a:cubicBezTo>
                  <a:pt x="4490763" y="20760"/>
                  <a:pt x="5014165" y="10291"/>
                  <a:pt x="5282136" y="0"/>
                </a:cubicBezTo>
                <a:cubicBezTo>
                  <a:pt x="5550107" y="-10291"/>
                  <a:pt x="5776053" y="18117"/>
                  <a:pt x="6190004" y="0"/>
                </a:cubicBezTo>
                <a:cubicBezTo>
                  <a:pt x="6603955" y="-18117"/>
                  <a:pt x="6651902" y="12633"/>
                  <a:pt x="6877782" y="0"/>
                </a:cubicBezTo>
                <a:cubicBezTo>
                  <a:pt x="7103662" y="-12633"/>
                  <a:pt x="7334346" y="-13980"/>
                  <a:pt x="7785649" y="0"/>
                </a:cubicBezTo>
                <a:cubicBezTo>
                  <a:pt x="8236952" y="13980"/>
                  <a:pt x="8189156" y="14777"/>
                  <a:pt x="8363383" y="0"/>
                </a:cubicBezTo>
                <a:cubicBezTo>
                  <a:pt x="8537610" y="-14777"/>
                  <a:pt x="8816412" y="-25772"/>
                  <a:pt x="8941116" y="0"/>
                </a:cubicBezTo>
                <a:cubicBezTo>
                  <a:pt x="9065820" y="25772"/>
                  <a:pt x="9472643" y="21783"/>
                  <a:pt x="9738939" y="0"/>
                </a:cubicBezTo>
                <a:cubicBezTo>
                  <a:pt x="10005235" y="-21783"/>
                  <a:pt x="10035376" y="22870"/>
                  <a:pt x="10316673" y="0"/>
                </a:cubicBezTo>
                <a:cubicBezTo>
                  <a:pt x="10597970" y="-22870"/>
                  <a:pt x="10674703" y="11899"/>
                  <a:pt x="11004451" y="0"/>
                </a:cubicBezTo>
                <a:cubicBezTo>
                  <a:pt x="11029140" y="337560"/>
                  <a:pt x="11033632" y="426786"/>
                  <a:pt x="11004451" y="679391"/>
                </a:cubicBezTo>
                <a:cubicBezTo>
                  <a:pt x="10975270" y="931996"/>
                  <a:pt x="11012063" y="1089344"/>
                  <a:pt x="11004451" y="1322386"/>
                </a:cubicBezTo>
                <a:cubicBezTo>
                  <a:pt x="10996839" y="1555429"/>
                  <a:pt x="11030750" y="1741183"/>
                  <a:pt x="11004451" y="1965381"/>
                </a:cubicBezTo>
                <a:cubicBezTo>
                  <a:pt x="10978152" y="2189579"/>
                  <a:pt x="11010375" y="2273574"/>
                  <a:pt x="11004451" y="2462793"/>
                </a:cubicBezTo>
                <a:cubicBezTo>
                  <a:pt x="10998527" y="2652012"/>
                  <a:pt x="11017326" y="2758130"/>
                  <a:pt x="11004451" y="2996600"/>
                </a:cubicBezTo>
                <a:cubicBezTo>
                  <a:pt x="10991576" y="3235070"/>
                  <a:pt x="10989234" y="3478215"/>
                  <a:pt x="11004451" y="3639595"/>
                </a:cubicBezTo>
                <a:cubicBezTo>
                  <a:pt x="10721626" y="3619363"/>
                  <a:pt x="10702859" y="3616813"/>
                  <a:pt x="10426717" y="3639595"/>
                </a:cubicBezTo>
                <a:cubicBezTo>
                  <a:pt x="10150575" y="3662377"/>
                  <a:pt x="10001654" y="3639148"/>
                  <a:pt x="9738939" y="3639595"/>
                </a:cubicBezTo>
                <a:cubicBezTo>
                  <a:pt x="9476224" y="3640042"/>
                  <a:pt x="9542996" y="3652092"/>
                  <a:pt x="9381294" y="3639595"/>
                </a:cubicBezTo>
                <a:cubicBezTo>
                  <a:pt x="9219593" y="3627098"/>
                  <a:pt x="9134308" y="3635055"/>
                  <a:pt x="9023650" y="3639595"/>
                </a:cubicBezTo>
                <a:cubicBezTo>
                  <a:pt x="8912992" y="3644135"/>
                  <a:pt x="8555626" y="3612117"/>
                  <a:pt x="8335872" y="3639595"/>
                </a:cubicBezTo>
                <a:cubicBezTo>
                  <a:pt x="8116118" y="3667073"/>
                  <a:pt x="7973063" y="3623481"/>
                  <a:pt x="7868182" y="3639595"/>
                </a:cubicBezTo>
                <a:cubicBezTo>
                  <a:pt x="7763301" y="3655710"/>
                  <a:pt x="7369800" y="3668768"/>
                  <a:pt x="7070360" y="3639595"/>
                </a:cubicBezTo>
                <a:cubicBezTo>
                  <a:pt x="6770920" y="3610422"/>
                  <a:pt x="6800244" y="3617239"/>
                  <a:pt x="6602671" y="3639595"/>
                </a:cubicBezTo>
                <a:cubicBezTo>
                  <a:pt x="6405098" y="3661951"/>
                  <a:pt x="5983749" y="3604245"/>
                  <a:pt x="5804848" y="3639595"/>
                </a:cubicBezTo>
                <a:cubicBezTo>
                  <a:pt x="5625947" y="3674945"/>
                  <a:pt x="5585253" y="3641243"/>
                  <a:pt x="5447203" y="3639595"/>
                </a:cubicBezTo>
                <a:cubicBezTo>
                  <a:pt x="5309153" y="3637947"/>
                  <a:pt x="4921148" y="3617482"/>
                  <a:pt x="4649381" y="3639595"/>
                </a:cubicBezTo>
                <a:cubicBezTo>
                  <a:pt x="4377614" y="3661708"/>
                  <a:pt x="4301920" y="3635973"/>
                  <a:pt x="4181691" y="3639595"/>
                </a:cubicBezTo>
                <a:cubicBezTo>
                  <a:pt x="4061462" y="3643218"/>
                  <a:pt x="3998086" y="3648226"/>
                  <a:pt x="3824047" y="3639595"/>
                </a:cubicBezTo>
                <a:cubicBezTo>
                  <a:pt x="3650008" y="3630964"/>
                  <a:pt x="3524415" y="3633760"/>
                  <a:pt x="3356358" y="3639595"/>
                </a:cubicBezTo>
                <a:cubicBezTo>
                  <a:pt x="3188301" y="3645430"/>
                  <a:pt x="2773799" y="3630181"/>
                  <a:pt x="2558535" y="3639595"/>
                </a:cubicBezTo>
                <a:cubicBezTo>
                  <a:pt x="2343271" y="3649009"/>
                  <a:pt x="2206120" y="3642615"/>
                  <a:pt x="2090846" y="3639595"/>
                </a:cubicBezTo>
                <a:cubicBezTo>
                  <a:pt x="1975572" y="3636575"/>
                  <a:pt x="1834147" y="3646539"/>
                  <a:pt x="1733201" y="3639595"/>
                </a:cubicBezTo>
                <a:cubicBezTo>
                  <a:pt x="1632256" y="3632651"/>
                  <a:pt x="1477844" y="3628698"/>
                  <a:pt x="1265512" y="3639595"/>
                </a:cubicBezTo>
                <a:cubicBezTo>
                  <a:pt x="1053180" y="3650492"/>
                  <a:pt x="961731" y="3655718"/>
                  <a:pt x="687778" y="3639595"/>
                </a:cubicBezTo>
                <a:cubicBezTo>
                  <a:pt x="413825" y="3623472"/>
                  <a:pt x="259904" y="3648609"/>
                  <a:pt x="0" y="3639595"/>
                </a:cubicBezTo>
                <a:cubicBezTo>
                  <a:pt x="26582" y="3517891"/>
                  <a:pt x="3131" y="3318308"/>
                  <a:pt x="0" y="3105788"/>
                </a:cubicBezTo>
                <a:cubicBezTo>
                  <a:pt x="-3131" y="2893268"/>
                  <a:pt x="-13383" y="2680508"/>
                  <a:pt x="0" y="2571980"/>
                </a:cubicBezTo>
                <a:cubicBezTo>
                  <a:pt x="13383" y="2463452"/>
                  <a:pt x="-18808" y="2196146"/>
                  <a:pt x="0" y="1965381"/>
                </a:cubicBezTo>
                <a:cubicBezTo>
                  <a:pt x="18808" y="1734616"/>
                  <a:pt x="-128" y="1661138"/>
                  <a:pt x="0" y="1358782"/>
                </a:cubicBezTo>
                <a:cubicBezTo>
                  <a:pt x="128" y="1056426"/>
                  <a:pt x="13226" y="965783"/>
                  <a:pt x="0" y="752183"/>
                </a:cubicBezTo>
                <a:cubicBezTo>
                  <a:pt x="-13226" y="538583"/>
                  <a:pt x="9059" y="204207"/>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283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E31BFF-33B4-4397-BA31-C5E370A082C3}"/>
              </a:ext>
            </a:extLst>
          </p:cNvPr>
          <p:cNvSpPr txBox="1">
            <a:spLocks/>
          </p:cNvSpPr>
          <p:nvPr/>
        </p:nvSpPr>
        <p:spPr>
          <a:xfrm>
            <a:off x="1974574" y="365125"/>
            <a:ext cx="9805050" cy="1278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bg1"/>
                </a:solidFill>
                <a:latin typeface="Montserrat" panose="02000505000000020004" pitchFamily="2" charset="0"/>
                <a:ea typeface="+mj-ea"/>
                <a:cs typeface="+mj-cs"/>
              </a:defRPr>
            </a:lvl1pPr>
          </a:lstStyle>
          <a:p>
            <a:r>
              <a:rPr lang="en-GB"/>
              <a:t>Our current economic model is built on wealth generation and extraction</a:t>
            </a:r>
          </a:p>
        </p:txBody>
      </p:sp>
      <p:pic>
        <p:nvPicPr>
          <p:cNvPr id="2" name="Picture 1">
            <a:extLst>
              <a:ext uri="{FF2B5EF4-FFF2-40B4-BE49-F238E27FC236}">
                <a16:creationId xmlns:a16="http://schemas.microsoft.com/office/drawing/2014/main" id="{2147ADC3-94FE-1445-9535-0A9C1F508549}"/>
              </a:ext>
            </a:extLst>
          </p:cNvPr>
          <p:cNvPicPr>
            <a:picLocks noChangeAspect="1"/>
          </p:cNvPicPr>
          <p:nvPr/>
        </p:nvPicPr>
        <p:blipFill rotWithShape="1">
          <a:blip r:embed="rId3">
            <a:extLst>
              <a:ext uri="{28A0092B-C50C-407E-A947-70E740481C1C}">
                <a14:useLocalDpi xmlns:a14="http://schemas.microsoft.com/office/drawing/2010/main" val="0"/>
              </a:ext>
            </a:extLst>
          </a:blip>
          <a:srcRect l="20000" r="20000"/>
          <a:stretch/>
        </p:blipFill>
        <p:spPr>
          <a:xfrm>
            <a:off x="814779" y="3001921"/>
            <a:ext cx="2816716" cy="2816716"/>
          </a:xfrm>
          <a:prstGeom prst="ellipse">
            <a:avLst/>
          </a:prstGeom>
        </p:spPr>
      </p:pic>
      <p:pic>
        <p:nvPicPr>
          <p:cNvPr id="3" name="Picture 2">
            <a:extLst>
              <a:ext uri="{FF2B5EF4-FFF2-40B4-BE49-F238E27FC236}">
                <a16:creationId xmlns:a16="http://schemas.microsoft.com/office/drawing/2014/main" id="{E572D59F-370D-4647-A32C-C4A346932C80}"/>
              </a:ext>
            </a:extLst>
          </p:cNvPr>
          <p:cNvPicPr>
            <a:picLocks noChangeAspect="1"/>
          </p:cNvPicPr>
          <p:nvPr/>
        </p:nvPicPr>
        <p:blipFill rotWithShape="1">
          <a:blip r:embed="rId4">
            <a:extLst>
              <a:ext uri="{28A0092B-C50C-407E-A947-70E740481C1C}">
                <a14:useLocalDpi xmlns:a14="http://schemas.microsoft.com/office/drawing/2010/main" val="0"/>
              </a:ext>
            </a:extLst>
          </a:blip>
          <a:srcRect l="21875" r="21875"/>
          <a:stretch/>
        </p:blipFill>
        <p:spPr>
          <a:xfrm>
            <a:off x="8560505" y="3001921"/>
            <a:ext cx="2816716" cy="2816716"/>
          </a:xfrm>
          <a:prstGeom prst="ellipse">
            <a:avLst/>
          </a:prstGeom>
        </p:spPr>
      </p:pic>
      <p:pic>
        <p:nvPicPr>
          <p:cNvPr id="5" name="Picture 4">
            <a:extLst>
              <a:ext uri="{FF2B5EF4-FFF2-40B4-BE49-F238E27FC236}">
                <a16:creationId xmlns:a16="http://schemas.microsoft.com/office/drawing/2014/main" id="{62085A81-035D-3446-B223-9A820BB15132}"/>
              </a:ext>
            </a:extLst>
          </p:cNvPr>
          <p:cNvPicPr>
            <a:picLocks noChangeAspect="1"/>
          </p:cNvPicPr>
          <p:nvPr/>
        </p:nvPicPr>
        <p:blipFill rotWithShape="1">
          <a:blip r:embed="rId5">
            <a:extLst>
              <a:ext uri="{28A0092B-C50C-407E-A947-70E740481C1C}">
                <a14:useLocalDpi xmlns:a14="http://schemas.microsoft.com/office/drawing/2010/main" val="0"/>
              </a:ext>
            </a:extLst>
          </a:blip>
          <a:srcRect l="12500" r="12500"/>
          <a:stretch/>
        </p:blipFill>
        <p:spPr>
          <a:xfrm>
            <a:off x="4687642" y="3001921"/>
            <a:ext cx="2816716" cy="2816716"/>
          </a:xfrm>
          <a:prstGeom prst="ellipse">
            <a:avLst/>
          </a:prstGeom>
        </p:spPr>
      </p:pic>
    </p:spTree>
    <p:extLst>
      <p:ext uri="{BB962C8B-B14F-4D97-AF65-F5344CB8AC3E}">
        <p14:creationId xmlns:p14="http://schemas.microsoft.com/office/powerpoint/2010/main" val="266016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E31BFF-33B4-4397-BA31-C5E370A082C3}"/>
              </a:ext>
            </a:extLst>
          </p:cNvPr>
          <p:cNvSpPr txBox="1">
            <a:spLocks/>
          </p:cNvSpPr>
          <p:nvPr/>
        </p:nvSpPr>
        <p:spPr>
          <a:xfrm>
            <a:off x="1974574" y="365125"/>
            <a:ext cx="9805050" cy="1278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bg1"/>
                </a:solidFill>
                <a:latin typeface="Montserrat" panose="02000505000000020004" pitchFamily="2" charset="0"/>
                <a:ea typeface="+mj-ea"/>
                <a:cs typeface="+mj-cs"/>
              </a:defRPr>
            </a:lvl1pPr>
          </a:lstStyle>
          <a:p>
            <a:r>
              <a:rPr lang="en-GB"/>
              <a:t>Our current economic model is failing</a:t>
            </a:r>
          </a:p>
        </p:txBody>
      </p:sp>
      <p:pic>
        <p:nvPicPr>
          <p:cNvPr id="2" name="Picture 1">
            <a:extLst>
              <a:ext uri="{FF2B5EF4-FFF2-40B4-BE49-F238E27FC236}">
                <a16:creationId xmlns:a16="http://schemas.microsoft.com/office/drawing/2014/main" id="{2147ADC3-94FE-1445-9535-0A9C1F5085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4779" y="3001921"/>
            <a:ext cx="2816716" cy="2816716"/>
          </a:xfrm>
          <a:prstGeom prst="ellipse">
            <a:avLst/>
          </a:prstGeom>
        </p:spPr>
      </p:pic>
      <p:pic>
        <p:nvPicPr>
          <p:cNvPr id="3" name="Picture 2">
            <a:extLst>
              <a:ext uri="{FF2B5EF4-FFF2-40B4-BE49-F238E27FC236}">
                <a16:creationId xmlns:a16="http://schemas.microsoft.com/office/drawing/2014/main" id="{E572D59F-370D-4647-A32C-C4A346932C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09162" y="3001922"/>
            <a:ext cx="2816716" cy="2816716"/>
          </a:xfrm>
          <a:prstGeom prst="ellipse">
            <a:avLst/>
          </a:prstGeom>
        </p:spPr>
      </p:pic>
      <p:pic>
        <p:nvPicPr>
          <p:cNvPr id="5" name="Picture 4">
            <a:extLst>
              <a:ext uri="{FF2B5EF4-FFF2-40B4-BE49-F238E27FC236}">
                <a16:creationId xmlns:a16="http://schemas.microsoft.com/office/drawing/2014/main" id="{62085A81-035D-3446-B223-9A820BB1513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947" t="-918"/>
          <a:stretch/>
        </p:blipFill>
        <p:spPr>
          <a:xfrm>
            <a:off x="8176132" y="3001922"/>
            <a:ext cx="2816716" cy="2816716"/>
          </a:xfrm>
          <a:prstGeom prst="ellipse">
            <a:avLst/>
          </a:prstGeom>
        </p:spPr>
      </p:pic>
    </p:spTree>
    <p:extLst>
      <p:ext uri="{BB962C8B-B14F-4D97-AF65-F5344CB8AC3E}">
        <p14:creationId xmlns:p14="http://schemas.microsoft.com/office/powerpoint/2010/main" val="3239298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E31BFF-33B4-4397-BA31-C5E370A082C3}"/>
              </a:ext>
            </a:extLst>
          </p:cNvPr>
          <p:cNvSpPr txBox="1">
            <a:spLocks/>
          </p:cNvSpPr>
          <p:nvPr/>
        </p:nvSpPr>
        <p:spPr>
          <a:xfrm>
            <a:off x="1974574" y="365125"/>
            <a:ext cx="9379226" cy="1278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bg1"/>
                </a:solidFill>
                <a:latin typeface="Montserrat" panose="02000505000000020004" pitchFamily="2" charset="0"/>
                <a:ea typeface="+mj-ea"/>
                <a:cs typeface="+mj-cs"/>
              </a:defRPr>
            </a:lvl1pPr>
          </a:lstStyle>
          <a:p>
            <a:r>
              <a:rPr lang="en-GB" sz="4000">
                <a:solidFill>
                  <a:schemeClr val="bg1">
                    <a:lumMod val="95000"/>
                  </a:schemeClr>
                </a:solidFill>
                <a:latin typeface="Montserrat"/>
                <a:ea typeface="Open Sans"/>
                <a:cs typeface="Open Sans"/>
              </a:rPr>
              <a:t>Our growth is exclusive</a:t>
            </a:r>
            <a:endParaRPr lang="en-GB"/>
          </a:p>
        </p:txBody>
      </p:sp>
      <p:sp>
        <p:nvSpPr>
          <p:cNvPr id="8" name="Rectangle 7">
            <a:extLst>
              <a:ext uri="{FF2B5EF4-FFF2-40B4-BE49-F238E27FC236}">
                <a16:creationId xmlns:a16="http://schemas.microsoft.com/office/drawing/2014/main" id="{ED1AB8DE-02A8-4046-9923-E507A1E69C5D}"/>
              </a:ext>
            </a:extLst>
          </p:cNvPr>
          <p:cNvSpPr/>
          <p:nvPr/>
        </p:nvSpPr>
        <p:spPr>
          <a:xfrm>
            <a:off x="600636" y="2453268"/>
            <a:ext cx="11004450" cy="3932147"/>
          </a:xfrm>
          <a:custGeom>
            <a:avLst/>
            <a:gdLst>
              <a:gd name="connsiteX0" fmla="*/ 0 w 11004450"/>
              <a:gd name="connsiteY0" fmla="*/ 0 h 3932147"/>
              <a:gd name="connsiteX1" fmla="*/ 577734 w 11004450"/>
              <a:gd name="connsiteY1" fmla="*/ 0 h 3932147"/>
              <a:gd name="connsiteX2" fmla="*/ 935378 w 11004450"/>
              <a:gd name="connsiteY2" fmla="*/ 0 h 3932147"/>
              <a:gd name="connsiteX3" fmla="*/ 1843245 w 11004450"/>
              <a:gd name="connsiteY3" fmla="*/ 0 h 3932147"/>
              <a:gd name="connsiteX4" fmla="*/ 2420979 w 11004450"/>
              <a:gd name="connsiteY4" fmla="*/ 0 h 3932147"/>
              <a:gd name="connsiteX5" fmla="*/ 2998713 w 11004450"/>
              <a:gd name="connsiteY5" fmla="*/ 0 h 3932147"/>
              <a:gd name="connsiteX6" fmla="*/ 3906580 w 11004450"/>
              <a:gd name="connsiteY6" fmla="*/ 0 h 3932147"/>
              <a:gd name="connsiteX7" fmla="*/ 4374269 w 11004450"/>
              <a:gd name="connsiteY7" fmla="*/ 0 h 3932147"/>
              <a:gd name="connsiteX8" fmla="*/ 5282136 w 11004450"/>
              <a:gd name="connsiteY8" fmla="*/ 0 h 3932147"/>
              <a:gd name="connsiteX9" fmla="*/ 6190003 w 11004450"/>
              <a:gd name="connsiteY9" fmla="*/ 0 h 3932147"/>
              <a:gd name="connsiteX10" fmla="*/ 6877781 w 11004450"/>
              <a:gd name="connsiteY10" fmla="*/ 0 h 3932147"/>
              <a:gd name="connsiteX11" fmla="*/ 7785648 w 11004450"/>
              <a:gd name="connsiteY11" fmla="*/ 0 h 3932147"/>
              <a:gd name="connsiteX12" fmla="*/ 8363382 w 11004450"/>
              <a:gd name="connsiteY12" fmla="*/ 0 h 3932147"/>
              <a:gd name="connsiteX13" fmla="*/ 8941116 w 11004450"/>
              <a:gd name="connsiteY13" fmla="*/ 0 h 3932147"/>
              <a:gd name="connsiteX14" fmla="*/ 9738938 w 11004450"/>
              <a:gd name="connsiteY14" fmla="*/ 0 h 3932147"/>
              <a:gd name="connsiteX15" fmla="*/ 10316672 w 11004450"/>
              <a:gd name="connsiteY15" fmla="*/ 0 h 3932147"/>
              <a:gd name="connsiteX16" fmla="*/ 11004450 w 11004450"/>
              <a:gd name="connsiteY16" fmla="*/ 0 h 3932147"/>
              <a:gd name="connsiteX17" fmla="*/ 11004450 w 11004450"/>
              <a:gd name="connsiteY17" fmla="*/ 734001 h 3932147"/>
              <a:gd name="connsiteX18" fmla="*/ 11004450 w 11004450"/>
              <a:gd name="connsiteY18" fmla="*/ 1428680 h 3932147"/>
              <a:gd name="connsiteX19" fmla="*/ 11004450 w 11004450"/>
              <a:gd name="connsiteY19" fmla="*/ 2123359 h 3932147"/>
              <a:gd name="connsiteX20" fmla="*/ 11004450 w 11004450"/>
              <a:gd name="connsiteY20" fmla="*/ 2660753 h 3932147"/>
              <a:gd name="connsiteX21" fmla="*/ 11004450 w 11004450"/>
              <a:gd name="connsiteY21" fmla="*/ 3237468 h 3932147"/>
              <a:gd name="connsiteX22" fmla="*/ 11004450 w 11004450"/>
              <a:gd name="connsiteY22" fmla="*/ 3932147 h 3932147"/>
              <a:gd name="connsiteX23" fmla="*/ 10426716 w 11004450"/>
              <a:gd name="connsiteY23" fmla="*/ 3932147 h 3932147"/>
              <a:gd name="connsiteX24" fmla="*/ 9738938 w 11004450"/>
              <a:gd name="connsiteY24" fmla="*/ 3932147 h 3932147"/>
              <a:gd name="connsiteX25" fmla="*/ 9381294 w 11004450"/>
              <a:gd name="connsiteY25" fmla="*/ 3932147 h 3932147"/>
              <a:gd name="connsiteX26" fmla="*/ 9023649 w 11004450"/>
              <a:gd name="connsiteY26" fmla="*/ 3932147 h 3932147"/>
              <a:gd name="connsiteX27" fmla="*/ 8335871 w 11004450"/>
              <a:gd name="connsiteY27" fmla="*/ 3932147 h 3932147"/>
              <a:gd name="connsiteX28" fmla="*/ 7868182 w 11004450"/>
              <a:gd name="connsiteY28" fmla="*/ 3932147 h 3932147"/>
              <a:gd name="connsiteX29" fmla="*/ 7070359 w 11004450"/>
              <a:gd name="connsiteY29" fmla="*/ 3932147 h 3932147"/>
              <a:gd name="connsiteX30" fmla="*/ 6602670 w 11004450"/>
              <a:gd name="connsiteY30" fmla="*/ 3932147 h 3932147"/>
              <a:gd name="connsiteX31" fmla="*/ 5804847 w 11004450"/>
              <a:gd name="connsiteY31" fmla="*/ 3932147 h 3932147"/>
              <a:gd name="connsiteX32" fmla="*/ 5447203 w 11004450"/>
              <a:gd name="connsiteY32" fmla="*/ 3932147 h 3932147"/>
              <a:gd name="connsiteX33" fmla="*/ 4649380 w 11004450"/>
              <a:gd name="connsiteY33" fmla="*/ 3932147 h 3932147"/>
              <a:gd name="connsiteX34" fmla="*/ 4181691 w 11004450"/>
              <a:gd name="connsiteY34" fmla="*/ 3932147 h 3932147"/>
              <a:gd name="connsiteX35" fmla="*/ 3824046 w 11004450"/>
              <a:gd name="connsiteY35" fmla="*/ 3932147 h 3932147"/>
              <a:gd name="connsiteX36" fmla="*/ 3356357 w 11004450"/>
              <a:gd name="connsiteY36" fmla="*/ 3932147 h 3932147"/>
              <a:gd name="connsiteX37" fmla="*/ 2558535 w 11004450"/>
              <a:gd name="connsiteY37" fmla="*/ 3932147 h 3932147"/>
              <a:gd name="connsiteX38" fmla="*/ 2090846 w 11004450"/>
              <a:gd name="connsiteY38" fmla="*/ 3932147 h 3932147"/>
              <a:gd name="connsiteX39" fmla="*/ 1733201 w 11004450"/>
              <a:gd name="connsiteY39" fmla="*/ 3932147 h 3932147"/>
              <a:gd name="connsiteX40" fmla="*/ 1265512 w 11004450"/>
              <a:gd name="connsiteY40" fmla="*/ 3932147 h 3932147"/>
              <a:gd name="connsiteX41" fmla="*/ 687778 w 11004450"/>
              <a:gd name="connsiteY41" fmla="*/ 3932147 h 3932147"/>
              <a:gd name="connsiteX42" fmla="*/ 0 w 11004450"/>
              <a:gd name="connsiteY42" fmla="*/ 3932147 h 3932147"/>
              <a:gd name="connsiteX43" fmla="*/ 0 w 11004450"/>
              <a:gd name="connsiteY43" fmla="*/ 3355432 h 3932147"/>
              <a:gd name="connsiteX44" fmla="*/ 0 w 11004450"/>
              <a:gd name="connsiteY44" fmla="*/ 2778717 h 3932147"/>
              <a:gd name="connsiteX45" fmla="*/ 0 w 11004450"/>
              <a:gd name="connsiteY45" fmla="*/ 2123359 h 3932147"/>
              <a:gd name="connsiteX46" fmla="*/ 0 w 11004450"/>
              <a:gd name="connsiteY46" fmla="*/ 1468002 h 3932147"/>
              <a:gd name="connsiteX47" fmla="*/ 0 w 11004450"/>
              <a:gd name="connsiteY47" fmla="*/ 812644 h 3932147"/>
              <a:gd name="connsiteX48" fmla="*/ 0 w 11004450"/>
              <a:gd name="connsiteY48" fmla="*/ 0 h 393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04450" h="3932147" extrusionOk="0">
                <a:moveTo>
                  <a:pt x="0" y="0"/>
                </a:moveTo>
                <a:cubicBezTo>
                  <a:pt x="124873" y="14580"/>
                  <a:pt x="334835" y="24476"/>
                  <a:pt x="577734" y="0"/>
                </a:cubicBezTo>
                <a:cubicBezTo>
                  <a:pt x="820633" y="-24476"/>
                  <a:pt x="819525" y="10845"/>
                  <a:pt x="935378" y="0"/>
                </a:cubicBezTo>
                <a:cubicBezTo>
                  <a:pt x="1051231" y="-10845"/>
                  <a:pt x="1435330" y="37168"/>
                  <a:pt x="1843245" y="0"/>
                </a:cubicBezTo>
                <a:cubicBezTo>
                  <a:pt x="2251160" y="-37168"/>
                  <a:pt x="2195613" y="-27153"/>
                  <a:pt x="2420979" y="0"/>
                </a:cubicBezTo>
                <a:cubicBezTo>
                  <a:pt x="2646345" y="27153"/>
                  <a:pt x="2878856" y="6701"/>
                  <a:pt x="2998713" y="0"/>
                </a:cubicBezTo>
                <a:cubicBezTo>
                  <a:pt x="3118570" y="-6701"/>
                  <a:pt x="3471203" y="1869"/>
                  <a:pt x="3906580" y="0"/>
                </a:cubicBezTo>
                <a:cubicBezTo>
                  <a:pt x="4341957" y="-1869"/>
                  <a:pt x="4257775" y="-20760"/>
                  <a:pt x="4374269" y="0"/>
                </a:cubicBezTo>
                <a:cubicBezTo>
                  <a:pt x="4490763" y="20760"/>
                  <a:pt x="5014165" y="10291"/>
                  <a:pt x="5282136" y="0"/>
                </a:cubicBezTo>
                <a:cubicBezTo>
                  <a:pt x="5550107" y="-10291"/>
                  <a:pt x="5777502" y="19024"/>
                  <a:pt x="6190003" y="0"/>
                </a:cubicBezTo>
                <a:cubicBezTo>
                  <a:pt x="6602504" y="-19024"/>
                  <a:pt x="6651901" y="12633"/>
                  <a:pt x="6877781" y="0"/>
                </a:cubicBezTo>
                <a:cubicBezTo>
                  <a:pt x="7103661" y="-12633"/>
                  <a:pt x="7334345" y="-13980"/>
                  <a:pt x="7785648" y="0"/>
                </a:cubicBezTo>
                <a:cubicBezTo>
                  <a:pt x="8236951" y="13980"/>
                  <a:pt x="8189155" y="14777"/>
                  <a:pt x="8363382" y="0"/>
                </a:cubicBezTo>
                <a:cubicBezTo>
                  <a:pt x="8537609" y="-14777"/>
                  <a:pt x="8810848" y="-28663"/>
                  <a:pt x="8941116" y="0"/>
                </a:cubicBezTo>
                <a:cubicBezTo>
                  <a:pt x="9071384" y="28663"/>
                  <a:pt x="9474725" y="23760"/>
                  <a:pt x="9738938" y="0"/>
                </a:cubicBezTo>
                <a:cubicBezTo>
                  <a:pt x="10003151" y="-23760"/>
                  <a:pt x="10035375" y="22870"/>
                  <a:pt x="10316672" y="0"/>
                </a:cubicBezTo>
                <a:cubicBezTo>
                  <a:pt x="10597969" y="-22870"/>
                  <a:pt x="10674702" y="11899"/>
                  <a:pt x="11004450" y="0"/>
                </a:cubicBezTo>
                <a:cubicBezTo>
                  <a:pt x="10984438" y="303421"/>
                  <a:pt x="11028745" y="501209"/>
                  <a:pt x="11004450" y="734001"/>
                </a:cubicBezTo>
                <a:cubicBezTo>
                  <a:pt x="10980155" y="966793"/>
                  <a:pt x="10971723" y="1168904"/>
                  <a:pt x="11004450" y="1428680"/>
                </a:cubicBezTo>
                <a:cubicBezTo>
                  <a:pt x="11037177" y="1688456"/>
                  <a:pt x="11007918" y="1867771"/>
                  <a:pt x="11004450" y="2123359"/>
                </a:cubicBezTo>
                <a:cubicBezTo>
                  <a:pt x="11000982" y="2378947"/>
                  <a:pt x="11007846" y="2514933"/>
                  <a:pt x="11004450" y="2660753"/>
                </a:cubicBezTo>
                <a:cubicBezTo>
                  <a:pt x="11001054" y="2806573"/>
                  <a:pt x="10981393" y="3007735"/>
                  <a:pt x="11004450" y="3237468"/>
                </a:cubicBezTo>
                <a:cubicBezTo>
                  <a:pt x="11027507" y="3467201"/>
                  <a:pt x="11031488" y="3739315"/>
                  <a:pt x="11004450" y="3932147"/>
                </a:cubicBezTo>
                <a:cubicBezTo>
                  <a:pt x="10721625" y="3911915"/>
                  <a:pt x="10702858" y="3909365"/>
                  <a:pt x="10426716" y="3932147"/>
                </a:cubicBezTo>
                <a:cubicBezTo>
                  <a:pt x="10150574" y="3954929"/>
                  <a:pt x="10001653" y="3931700"/>
                  <a:pt x="9738938" y="3932147"/>
                </a:cubicBezTo>
                <a:cubicBezTo>
                  <a:pt x="9476223" y="3932594"/>
                  <a:pt x="9535655" y="3934838"/>
                  <a:pt x="9381294" y="3932147"/>
                </a:cubicBezTo>
                <a:cubicBezTo>
                  <a:pt x="9226933" y="3929456"/>
                  <a:pt x="9139261" y="3932014"/>
                  <a:pt x="9023649" y="3932147"/>
                </a:cubicBezTo>
                <a:cubicBezTo>
                  <a:pt x="8908037" y="3932280"/>
                  <a:pt x="8555625" y="3904669"/>
                  <a:pt x="8335871" y="3932147"/>
                </a:cubicBezTo>
                <a:cubicBezTo>
                  <a:pt x="8116117" y="3959625"/>
                  <a:pt x="7968398" y="3915099"/>
                  <a:pt x="7868182" y="3932147"/>
                </a:cubicBezTo>
                <a:cubicBezTo>
                  <a:pt x="7767966" y="3949195"/>
                  <a:pt x="7370417" y="3965203"/>
                  <a:pt x="7070359" y="3932147"/>
                </a:cubicBezTo>
                <a:cubicBezTo>
                  <a:pt x="6770301" y="3899091"/>
                  <a:pt x="6800243" y="3909791"/>
                  <a:pt x="6602670" y="3932147"/>
                </a:cubicBezTo>
                <a:cubicBezTo>
                  <a:pt x="6405097" y="3954503"/>
                  <a:pt x="5983748" y="3896797"/>
                  <a:pt x="5804847" y="3932147"/>
                </a:cubicBezTo>
                <a:cubicBezTo>
                  <a:pt x="5625946" y="3967497"/>
                  <a:pt x="5575301" y="3924248"/>
                  <a:pt x="5447203" y="3932147"/>
                </a:cubicBezTo>
                <a:cubicBezTo>
                  <a:pt x="5319105" y="3940046"/>
                  <a:pt x="4922063" y="3913343"/>
                  <a:pt x="4649380" y="3932147"/>
                </a:cubicBezTo>
                <a:cubicBezTo>
                  <a:pt x="4376697" y="3950951"/>
                  <a:pt x="4294586" y="3920169"/>
                  <a:pt x="4181691" y="3932147"/>
                </a:cubicBezTo>
                <a:cubicBezTo>
                  <a:pt x="4068796" y="3944125"/>
                  <a:pt x="3900440" y="3916033"/>
                  <a:pt x="3824046" y="3932147"/>
                </a:cubicBezTo>
                <a:cubicBezTo>
                  <a:pt x="3747653" y="3948261"/>
                  <a:pt x="3524414" y="3926312"/>
                  <a:pt x="3356357" y="3932147"/>
                </a:cubicBezTo>
                <a:cubicBezTo>
                  <a:pt x="3188300" y="3937982"/>
                  <a:pt x="2773485" y="3920038"/>
                  <a:pt x="2558535" y="3932147"/>
                </a:cubicBezTo>
                <a:cubicBezTo>
                  <a:pt x="2343585" y="3944256"/>
                  <a:pt x="2206120" y="3935167"/>
                  <a:pt x="2090846" y="3932147"/>
                </a:cubicBezTo>
                <a:cubicBezTo>
                  <a:pt x="1975572" y="3929127"/>
                  <a:pt x="1834147" y="3939091"/>
                  <a:pt x="1733201" y="3932147"/>
                </a:cubicBezTo>
                <a:cubicBezTo>
                  <a:pt x="1632256" y="3925203"/>
                  <a:pt x="1477844" y="3921250"/>
                  <a:pt x="1265512" y="3932147"/>
                </a:cubicBezTo>
                <a:cubicBezTo>
                  <a:pt x="1053180" y="3943044"/>
                  <a:pt x="961731" y="3948270"/>
                  <a:pt x="687778" y="3932147"/>
                </a:cubicBezTo>
                <a:cubicBezTo>
                  <a:pt x="413825" y="3916024"/>
                  <a:pt x="259904" y="3941161"/>
                  <a:pt x="0" y="3932147"/>
                </a:cubicBezTo>
                <a:cubicBezTo>
                  <a:pt x="-5371" y="3713458"/>
                  <a:pt x="-957" y="3535544"/>
                  <a:pt x="0" y="3355432"/>
                </a:cubicBezTo>
                <a:cubicBezTo>
                  <a:pt x="957" y="3175320"/>
                  <a:pt x="25003" y="2964149"/>
                  <a:pt x="0" y="2778717"/>
                </a:cubicBezTo>
                <a:cubicBezTo>
                  <a:pt x="-25003" y="2593285"/>
                  <a:pt x="-9110" y="2439743"/>
                  <a:pt x="0" y="2123359"/>
                </a:cubicBezTo>
                <a:cubicBezTo>
                  <a:pt x="9110" y="1806975"/>
                  <a:pt x="-22148" y="1734964"/>
                  <a:pt x="0" y="1468002"/>
                </a:cubicBezTo>
                <a:cubicBezTo>
                  <a:pt x="22148" y="1201040"/>
                  <a:pt x="-2566" y="1085426"/>
                  <a:pt x="0" y="812644"/>
                </a:cubicBezTo>
                <a:cubicBezTo>
                  <a:pt x="2566" y="539862"/>
                  <a:pt x="-22799" y="235812"/>
                  <a:pt x="0" y="0"/>
                </a:cubicBezTo>
                <a:close/>
              </a:path>
            </a:pathLst>
          </a:custGeom>
          <a:noFill/>
          <a:ln w="50800">
            <a:solidFill>
              <a:srgbClr val="E2209A"/>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1">
            <a:extLst>
              <a:ext uri="{FF2B5EF4-FFF2-40B4-BE49-F238E27FC236}">
                <a16:creationId xmlns:a16="http://schemas.microsoft.com/office/drawing/2014/main" id="{D2D190D1-600F-1F37-1780-EA4299F779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6" t="10227" r="977" b="2525"/>
          <a:stretch/>
        </p:blipFill>
        <p:spPr bwMode="auto">
          <a:xfrm>
            <a:off x="5723812" y="2604053"/>
            <a:ext cx="5789012" cy="36105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2DB3EE6-DB6F-63B1-9F94-A70333AFC5BF}"/>
              </a:ext>
            </a:extLst>
          </p:cNvPr>
          <p:cNvSpPr txBox="1"/>
          <p:nvPr/>
        </p:nvSpPr>
        <p:spPr>
          <a:xfrm>
            <a:off x="813589" y="2669566"/>
            <a:ext cx="5010742" cy="34958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1800"/>
              </a:spcAft>
              <a:buClrTx/>
              <a:buSzTx/>
              <a:buFontTx/>
              <a:buNone/>
              <a:tabLst/>
              <a:defRPr/>
            </a:pPr>
            <a:r>
              <a:rPr kumimoji="0" lang="en-GB" sz="2000" b="0" i="0" u="none" strike="noStrike" kern="1200" cap="none" spc="0" normalizeH="0" baseline="0" noProof="0">
                <a:ln>
                  <a:noFill/>
                </a:ln>
                <a:effectLst/>
                <a:uLnTx/>
                <a:uFillTx/>
                <a:latin typeface="Montserrat"/>
                <a:ea typeface="Open Sans"/>
                <a:cs typeface="Open Sans"/>
              </a:rPr>
              <a:t>It’s not a given that even if your economy grows (as measured by GDP) that all people will benefit.</a:t>
            </a:r>
            <a:endParaRPr kumimoji="0" lang="en-GB" sz="1000" b="0" i="0" u="none" strike="noStrike" kern="1200" cap="none" spc="0" normalizeH="0" baseline="0" noProof="0">
              <a:ln>
                <a:noFill/>
              </a:ln>
              <a:effectLst/>
              <a:uLnTx/>
              <a:uFillTx/>
              <a:latin typeface="Montserrat"/>
              <a:ea typeface="Open Sans"/>
              <a:cs typeface="Open Sans"/>
            </a:endParaRPr>
          </a:p>
          <a:p>
            <a:pPr>
              <a:lnSpc>
                <a:spcPct val="107000"/>
              </a:lnSpc>
              <a:spcAft>
                <a:spcPts val="1800"/>
              </a:spcAft>
              <a:defRPr/>
            </a:pPr>
            <a:r>
              <a:rPr kumimoji="0" lang="en-GB" sz="2000" b="0" i="0" u="none" strike="noStrike" kern="1200" cap="none" spc="0" normalizeH="0" baseline="0" noProof="0">
                <a:ln>
                  <a:noFill/>
                </a:ln>
                <a:effectLst/>
                <a:uLnTx/>
                <a:uFillTx/>
                <a:latin typeface="Montserrat"/>
                <a:ea typeface="Open Sans"/>
                <a:cs typeface="Open Sans"/>
              </a:rPr>
              <a:t>While GDP has increased, incomes have fallen and poverty rates have climbed.</a:t>
            </a:r>
            <a:r>
              <a:rPr lang="en-GB" sz="2000">
                <a:latin typeface="Montserrat"/>
                <a:ea typeface="Open Sans"/>
                <a:cs typeface="Open Sans"/>
              </a:rPr>
              <a:t> </a:t>
            </a:r>
            <a:endParaRPr kumimoji="0" lang="en-GB" sz="1000" b="0" i="0" u="none" strike="noStrike" kern="1200" cap="none" spc="0" normalizeH="0" baseline="0" noProof="0">
              <a:ln>
                <a:noFill/>
              </a:ln>
              <a:solidFill>
                <a:prstClr val="black"/>
              </a:solidFill>
              <a:effectLst/>
              <a:uLnTx/>
              <a:uFillTx/>
              <a:latin typeface="Montserrat" panose="00000500000000000000" pitchFamily="50"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7000"/>
              </a:lnSpc>
              <a:spcBef>
                <a:spcPts val="0"/>
              </a:spcBef>
              <a:spcAft>
                <a:spcPts val="1800"/>
              </a:spcAft>
              <a:buClrTx/>
              <a:buSzTx/>
              <a:buFontTx/>
              <a:buNone/>
              <a:tabLst/>
              <a:defRPr/>
            </a:pPr>
            <a:r>
              <a:rPr kumimoji="0" lang="en-GB" sz="2000" b="0" i="0" u="none" strike="noStrike" kern="1200" cap="none" spc="0" normalizeH="0" baseline="0" noProof="0">
                <a:ln>
                  <a:noFill/>
                </a:ln>
                <a:effectLst/>
                <a:uLnTx/>
                <a:uFillTx/>
                <a:latin typeface="Montserrat"/>
                <a:ea typeface="Open Sans"/>
                <a:cs typeface="Open Sans"/>
              </a:rPr>
              <a:t>This means that </a:t>
            </a:r>
            <a:r>
              <a:rPr kumimoji="0" lang="en-GB" sz="2000" b="1" i="0" u="none" strike="noStrike" kern="1200" cap="none" spc="0" normalizeH="0" baseline="0" noProof="0">
                <a:ln>
                  <a:noFill/>
                </a:ln>
                <a:effectLst/>
                <a:uLnTx/>
                <a:uFillTx/>
                <a:latin typeface="Montserrat ExtraBold"/>
                <a:ea typeface="Open Sans"/>
                <a:cs typeface="Open Sans"/>
              </a:rPr>
              <a:t>wealth is not benefitting the communities that create it.</a:t>
            </a:r>
            <a:endParaRPr kumimoji="0" lang="en-GB" sz="1800" b="1" i="0" u="none" strike="noStrike" kern="1200" cap="none" spc="0" normalizeH="0" baseline="0" noProof="0">
              <a:ln>
                <a:noFill/>
              </a:ln>
              <a:effectLst/>
              <a:uLnTx/>
              <a:uFillTx/>
              <a:latin typeface="Montserrat ExtraBold"/>
              <a:ea typeface="Open Sans"/>
              <a:cs typeface="Open Sans"/>
            </a:endParaRPr>
          </a:p>
        </p:txBody>
      </p:sp>
    </p:spTree>
    <p:extLst>
      <p:ext uri="{BB962C8B-B14F-4D97-AF65-F5344CB8AC3E}">
        <p14:creationId xmlns:p14="http://schemas.microsoft.com/office/powerpoint/2010/main" val="2100798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ES Powerpoint template_draft" id="{7BF602E9-BA42-4C14-A699-367F7155001C}" vid="{2358BF19-A038-4C15-B266-7D540CAA00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352CAF99CB6E4B817113207E1EF612" ma:contentTypeVersion="16" ma:contentTypeDescription="Create a new document." ma:contentTypeScope="" ma:versionID="4c06d1173e3cdea859122dd88ef58b3b">
  <xsd:schema xmlns:xsd="http://www.w3.org/2001/XMLSchema" xmlns:xs="http://www.w3.org/2001/XMLSchema" xmlns:p="http://schemas.microsoft.com/office/2006/metadata/properties" xmlns:ns2="238c9580-7009-4ee9-9bc5-cefe58818c11" xmlns:ns3="5021d452-f56a-4a07-a9a7-3252f1bf6ab0" targetNamespace="http://schemas.microsoft.com/office/2006/metadata/properties" ma:root="true" ma:fieldsID="abe374a26f62d68e535da2d499505d2e" ns2:_="" ns3:_="">
    <xsd:import namespace="238c9580-7009-4ee9-9bc5-cefe58818c11"/>
    <xsd:import namespace="5021d452-f56a-4a07-a9a7-3252f1bf6ab0"/>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8c9580-7009-4ee9-9bc5-cefe58818c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2b8a350-d945-4a6d-acb5-c6ec32fa8224"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21d452-f56a-4a07-a9a7-3252f1bf6ab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9817ec8-8559-41d8-aada-666fe6db2e25}" ma:internalName="TaxCatchAll" ma:showField="CatchAllData" ma:web="5021d452-f56a-4a07-a9a7-3252f1bf6a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021d452-f56a-4a07-a9a7-3252f1bf6ab0" xsi:nil="true"/>
    <lcf76f155ced4ddcb4097134ff3c332f xmlns="238c9580-7009-4ee9-9bc5-cefe58818c11">
      <Terms xmlns="http://schemas.microsoft.com/office/infopath/2007/PartnerControls"/>
    </lcf76f155ced4ddcb4097134ff3c332f>
    <SharedWithUsers xmlns="5021d452-f56a-4a07-a9a7-3252f1bf6ab0">
      <UserInfo>
        <DisplayName>David Burch</DisplayName>
        <AccountId>15</AccountId>
        <AccountType/>
      </UserInfo>
    </SharedWithUsers>
  </documentManagement>
</p:properties>
</file>

<file path=customXml/itemProps1.xml><?xml version="1.0" encoding="utf-8"?>
<ds:datastoreItem xmlns:ds="http://schemas.openxmlformats.org/officeDocument/2006/customXml" ds:itemID="{46274EA0-FA23-4349-89BB-08CC46860972}">
  <ds:schemaRefs>
    <ds:schemaRef ds:uri="238c9580-7009-4ee9-9bc5-cefe58818c11"/>
    <ds:schemaRef ds:uri="5021d452-f56a-4a07-a9a7-3252f1bf6a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CB00222-AAD5-46A0-BC2D-90B9FE9ED10C}">
  <ds:schemaRefs>
    <ds:schemaRef ds:uri="http://schemas.microsoft.com/sharepoint/v3/contenttype/forms"/>
  </ds:schemaRefs>
</ds:datastoreItem>
</file>

<file path=customXml/itemProps3.xml><?xml version="1.0" encoding="utf-8"?>
<ds:datastoreItem xmlns:ds="http://schemas.openxmlformats.org/officeDocument/2006/customXml" ds:itemID="{3A1020A6-2041-4622-86A0-7E3025B1AD6B}">
  <ds:schemaRefs>
    <ds:schemaRef ds:uri="238c9580-7009-4ee9-9bc5-cefe58818c11"/>
    <ds:schemaRef ds:uri="5021d452-f56a-4a07-a9a7-3252f1bf6ab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CLES Powerpoint template_draft</Template>
  <Application>Microsoft Office PowerPoint</Application>
  <PresentationFormat>Widescreen</PresentationFormat>
  <Slides>32</Slides>
  <Notes>25</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An introduction to community wealth building</vt:lpstr>
      <vt:lpstr>Plan for today</vt:lpstr>
      <vt:lpstr>About CLES</vt:lpstr>
      <vt:lpstr>Introductions</vt:lpstr>
      <vt:lpstr>The case for community wealth building</vt:lpstr>
      <vt:lpstr>What is community wealth building? </vt:lpstr>
      <vt:lpstr>PowerPoint Presentation</vt:lpstr>
      <vt:lpstr>PowerPoint Presentation</vt:lpstr>
      <vt:lpstr>PowerPoint Presentation</vt:lpstr>
      <vt:lpstr>What can we do about it?</vt:lpstr>
      <vt:lpstr>PowerPoint Presentation</vt:lpstr>
      <vt:lpstr>The power of anchor institutions</vt:lpstr>
      <vt:lpstr>Vision and purpose</vt:lpstr>
      <vt:lpstr>The pillars of community wealth building</vt:lpstr>
      <vt:lpstr>PowerPoint Presentation</vt:lpstr>
      <vt:lpstr>Progressive procurement</vt:lpstr>
      <vt:lpstr>Socially productive use of land &amp; property</vt:lpstr>
      <vt:lpstr>Making financial power work for local places</vt:lpstr>
      <vt:lpstr>Fair employment and just labour markets</vt:lpstr>
      <vt:lpstr>Questions?</vt:lpstr>
      <vt:lpstr>Community wealth building in practice</vt:lpstr>
      <vt:lpstr>Community wealth building in practice</vt:lpstr>
      <vt:lpstr>Community wealth building in practice</vt:lpstr>
      <vt:lpstr>Community wealth building in practice</vt:lpstr>
      <vt:lpstr>Community wealth building in practice</vt:lpstr>
      <vt:lpstr>Community wealth building in practice</vt:lpstr>
      <vt:lpstr>Community wealth building in practice</vt:lpstr>
      <vt:lpstr>Questions?</vt:lpstr>
      <vt:lpstr>Break</vt:lpstr>
      <vt:lpstr>Discussion</vt:lpstr>
      <vt:lpstr>What next?</vt:lpstr>
      <vt:lpstr>Get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the state  of the voluntary and  community  sector in Calderdale</dc:title>
  <dc:creator>tomll</dc:creator>
  <cp:revision>1</cp:revision>
  <cp:lastPrinted>2020-03-02T11:02:59Z</cp:lastPrinted>
  <dcterms:created xsi:type="dcterms:W3CDTF">2019-05-16T12:25:06Z</dcterms:created>
  <dcterms:modified xsi:type="dcterms:W3CDTF">2023-03-23T11:18:56Z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0x0101001F352CAF99CB6E4B817113207E1EF612</vt:lpwstr>
  </property>
  <property fmtid="{D5CDD505-2E9C-101B-9397-08002B2CF9AE}" pid="3" name="MediaServiceImageTags">
    <vt:lpwstr/>
  </property>
</Properties>
</file>